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8"/>
  </p:notesMasterIdLst>
  <p:sldIdLst>
    <p:sldId id="256" r:id="rId2"/>
    <p:sldId id="296" r:id="rId3"/>
    <p:sldId id="257" r:id="rId4"/>
    <p:sldId id="293" r:id="rId5"/>
    <p:sldId id="292" r:id="rId6"/>
    <p:sldId id="291" r:id="rId7"/>
    <p:sldId id="290" r:id="rId8"/>
    <p:sldId id="297" r:id="rId9"/>
    <p:sldId id="289" r:id="rId10"/>
    <p:sldId id="288" r:id="rId11"/>
    <p:sldId id="287" r:id="rId12"/>
    <p:sldId id="298" r:id="rId13"/>
    <p:sldId id="276" r:id="rId14"/>
    <p:sldId id="285" r:id="rId15"/>
    <p:sldId id="282" r:id="rId16"/>
    <p:sldId id="281" r:id="rId17"/>
    <p:sldId id="280" r:id="rId18"/>
    <p:sldId id="283" r:id="rId19"/>
    <p:sldId id="294" r:id="rId20"/>
    <p:sldId id="295" r:id="rId21"/>
    <p:sldId id="300" r:id="rId22"/>
    <p:sldId id="272" r:id="rId23"/>
    <p:sldId id="286" r:id="rId24"/>
    <p:sldId id="284" r:id="rId25"/>
    <p:sldId id="279" r:id="rId26"/>
    <p:sldId id="299" r:id="rId27"/>
  </p:sldIdLst>
  <p:sldSz cx="9144000" cy="5143500" type="screen16x9"/>
  <p:notesSz cx="6858000" cy="97155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6D6E71"/>
    <a:srgbClr val="1F5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459F2-CD86-4349-AB6E-9C35B2B322A2}" v="718" dt="2019-09-12T12:53:23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6076" autoAdjust="0"/>
  </p:normalViewPr>
  <p:slideViewPr>
    <p:cSldViewPr snapToGrid="0" showGuides="1">
      <p:cViewPr varScale="1">
        <p:scale>
          <a:sx n="132" d="100"/>
          <a:sy n="132" d="100"/>
        </p:scale>
        <p:origin x="97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2d701f09fff33c78" providerId="Windows Live" clId="Web-{DF7459F2-CD86-4349-AB6E-9C35B2B322A2}"/>
    <pc:docChg chg="addSld delSld modSld">
      <pc:chgData name="Utilisateur invité" userId="2d701f09fff33c78" providerId="Windows Live" clId="Web-{DF7459F2-CD86-4349-AB6E-9C35B2B322A2}" dt="2019-09-12T12:53:23.448" v="694" actId="20577"/>
      <pc:docMkLst>
        <pc:docMk/>
      </pc:docMkLst>
      <pc:sldChg chg="del">
        <pc:chgData name="Utilisateur invité" userId="2d701f09fff33c78" providerId="Windows Live" clId="Web-{DF7459F2-CD86-4349-AB6E-9C35B2B322A2}" dt="2019-09-12T12:13:47.481" v="19"/>
        <pc:sldMkLst>
          <pc:docMk/>
          <pc:sldMk cId="3054459730" sldId="258"/>
        </pc:sldMkLst>
      </pc:sldChg>
      <pc:sldChg chg="add">
        <pc:chgData name="Utilisateur invité" userId="2d701f09fff33c78" providerId="Windows Live" clId="Web-{DF7459F2-CD86-4349-AB6E-9C35B2B322A2}" dt="2019-09-12T12:13:33.200" v="0"/>
        <pc:sldMkLst>
          <pc:docMk/>
          <pc:sldMk cId="2898605336" sldId="275"/>
        </pc:sldMkLst>
      </pc:sldChg>
      <pc:sldChg chg="add">
        <pc:chgData name="Utilisateur invité" userId="2d701f09fff33c78" providerId="Windows Live" clId="Web-{DF7459F2-CD86-4349-AB6E-9C35B2B322A2}" dt="2019-09-12T12:13:33.512" v="1"/>
        <pc:sldMkLst>
          <pc:docMk/>
          <pc:sldMk cId="2608224093" sldId="276"/>
        </pc:sldMkLst>
      </pc:sldChg>
      <pc:sldChg chg="add">
        <pc:chgData name="Utilisateur invité" userId="2d701f09fff33c78" providerId="Windows Live" clId="Web-{DF7459F2-CD86-4349-AB6E-9C35B2B322A2}" dt="2019-09-12T12:13:33.825" v="2"/>
        <pc:sldMkLst>
          <pc:docMk/>
          <pc:sldMk cId="1566086434" sldId="277"/>
        </pc:sldMkLst>
      </pc:sldChg>
      <pc:sldChg chg="add">
        <pc:chgData name="Utilisateur invité" userId="2d701f09fff33c78" providerId="Windows Live" clId="Web-{DF7459F2-CD86-4349-AB6E-9C35B2B322A2}" dt="2019-09-12T12:13:34.075" v="3"/>
        <pc:sldMkLst>
          <pc:docMk/>
          <pc:sldMk cId="646806691" sldId="278"/>
        </pc:sldMkLst>
      </pc:sldChg>
      <pc:sldChg chg="add">
        <pc:chgData name="Utilisateur invité" userId="2d701f09fff33c78" providerId="Windows Live" clId="Web-{DF7459F2-CD86-4349-AB6E-9C35B2B322A2}" dt="2019-09-12T12:13:34.372" v="4"/>
        <pc:sldMkLst>
          <pc:docMk/>
          <pc:sldMk cId="1396410674" sldId="279"/>
        </pc:sldMkLst>
      </pc:sldChg>
      <pc:sldChg chg="modSp add">
        <pc:chgData name="Utilisateur invité" userId="2d701f09fff33c78" providerId="Windows Live" clId="Web-{DF7459F2-CD86-4349-AB6E-9C35B2B322A2}" dt="2019-09-12T12:53:23.448" v="694" actId="20577"/>
        <pc:sldMkLst>
          <pc:docMk/>
          <pc:sldMk cId="2755009052" sldId="280"/>
        </pc:sldMkLst>
        <pc:spChg chg="mod">
          <ac:chgData name="Utilisateur invité" userId="2d701f09fff33c78" providerId="Windows Live" clId="Web-{DF7459F2-CD86-4349-AB6E-9C35B2B322A2}" dt="2019-09-12T12:53:23.448" v="694" actId="20577"/>
          <ac:spMkLst>
            <pc:docMk/>
            <pc:sldMk cId="2755009052" sldId="280"/>
            <ac:spMk id="12" creationId="{00000000-0000-0000-0000-000000000000}"/>
          </ac:spMkLst>
        </pc:spChg>
      </pc:sldChg>
      <pc:sldChg chg="modSp add">
        <pc:chgData name="Utilisateur invité" userId="2d701f09fff33c78" providerId="Windows Live" clId="Web-{DF7459F2-CD86-4349-AB6E-9C35B2B322A2}" dt="2019-09-12T12:53:12.541" v="686" actId="20577"/>
        <pc:sldMkLst>
          <pc:docMk/>
          <pc:sldMk cId="2373417093" sldId="281"/>
        </pc:sldMkLst>
        <pc:spChg chg="mod">
          <ac:chgData name="Utilisateur invité" userId="2d701f09fff33c78" providerId="Windows Live" clId="Web-{DF7459F2-CD86-4349-AB6E-9C35B2B322A2}" dt="2019-09-12T12:53:08.651" v="685" actId="20577"/>
          <ac:spMkLst>
            <pc:docMk/>
            <pc:sldMk cId="2373417093" sldId="281"/>
            <ac:spMk id="31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53:12.541" v="686" actId="20577"/>
          <ac:spMkLst>
            <pc:docMk/>
            <pc:sldMk cId="2373417093" sldId="281"/>
            <ac:spMk id="33" creationId="{00000000-0000-0000-0000-000000000000}"/>
          </ac:spMkLst>
        </pc:spChg>
      </pc:sldChg>
      <pc:sldChg chg="addSp delSp modSp add">
        <pc:chgData name="Utilisateur invité" userId="2d701f09fff33c78" providerId="Windows Live" clId="Web-{DF7459F2-CD86-4349-AB6E-9C35B2B322A2}" dt="2019-09-12T12:52:59.682" v="681" actId="1076"/>
        <pc:sldMkLst>
          <pc:docMk/>
          <pc:sldMk cId="1146479055" sldId="282"/>
        </pc:sldMkLst>
        <pc:spChg chg="mod">
          <ac:chgData name="Utilisateur invité" userId="2d701f09fff33c78" providerId="Windows Live" clId="Web-{DF7459F2-CD86-4349-AB6E-9C35B2B322A2}" dt="2019-09-12T12:23:21.098" v="563" actId="14100"/>
          <ac:spMkLst>
            <pc:docMk/>
            <pc:sldMk cId="1146479055" sldId="282"/>
            <ac:spMk id="3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52:32.635" v="673" actId="20577"/>
          <ac:spMkLst>
            <pc:docMk/>
            <pc:sldMk cId="1146479055" sldId="282"/>
            <ac:spMk id="6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3:26.817" v="579" actId="20577"/>
          <ac:spMkLst>
            <pc:docMk/>
            <pc:sldMk cId="1146479055" sldId="282"/>
            <ac:spMk id="7" creationId="{00000000-0000-0000-0000-000000000000}"/>
          </ac:spMkLst>
        </pc:spChg>
        <pc:picChg chg="del">
          <ac:chgData name="Utilisateur invité" userId="2d701f09fff33c78" providerId="Windows Live" clId="Web-{DF7459F2-CD86-4349-AB6E-9C35B2B322A2}" dt="2019-09-12T12:52:48.760" v="677"/>
          <ac:picMkLst>
            <pc:docMk/>
            <pc:sldMk cId="1146479055" sldId="282"/>
            <ac:picMk id="4" creationId="{00000000-0000-0000-0000-000000000000}"/>
          </ac:picMkLst>
        </pc:picChg>
        <pc:picChg chg="add mod">
          <ac:chgData name="Utilisateur invité" userId="2d701f09fff33c78" providerId="Windows Live" clId="Web-{DF7459F2-CD86-4349-AB6E-9C35B2B322A2}" dt="2019-09-12T12:52:56.260" v="680" actId="1076"/>
          <ac:picMkLst>
            <pc:docMk/>
            <pc:sldMk cId="1146479055" sldId="282"/>
            <ac:picMk id="12" creationId="{24DFCC9F-3D4C-49FC-B5C1-6A04A5B3BF9E}"/>
          </ac:picMkLst>
        </pc:picChg>
        <pc:picChg chg="mod">
          <ac:chgData name="Utilisateur invité" userId="2d701f09fff33c78" providerId="Windows Live" clId="Web-{DF7459F2-CD86-4349-AB6E-9C35B2B322A2}" dt="2019-09-12T12:23:23.723" v="564" actId="1076"/>
          <ac:picMkLst>
            <pc:docMk/>
            <pc:sldMk cId="1146479055" sldId="282"/>
            <ac:picMk id="14" creationId="{00000000-0000-0000-0000-000000000000}"/>
          </ac:picMkLst>
        </pc:picChg>
        <pc:picChg chg="mod">
          <ac:chgData name="Utilisateur invité" userId="2d701f09fff33c78" providerId="Windows Live" clId="Web-{DF7459F2-CD86-4349-AB6E-9C35B2B322A2}" dt="2019-09-12T12:23:23.723" v="565" actId="1076"/>
          <ac:picMkLst>
            <pc:docMk/>
            <pc:sldMk cId="1146479055" sldId="282"/>
            <ac:picMk id="15" creationId="{00000000-0000-0000-0000-000000000000}"/>
          </ac:picMkLst>
        </pc:picChg>
        <pc:picChg chg="mod">
          <ac:chgData name="Utilisateur invité" userId="2d701f09fff33c78" providerId="Windows Live" clId="Web-{DF7459F2-CD86-4349-AB6E-9C35B2B322A2}" dt="2019-09-12T12:52:59.682" v="681" actId="1076"/>
          <ac:picMkLst>
            <pc:docMk/>
            <pc:sldMk cId="1146479055" sldId="282"/>
            <ac:picMk id="18" creationId="{00000000-0000-0000-0000-000000000000}"/>
          </ac:picMkLst>
        </pc:picChg>
      </pc:sldChg>
      <pc:sldChg chg="modSp add">
        <pc:chgData name="Utilisateur invité" userId="2d701f09fff33c78" providerId="Windows Live" clId="Web-{DF7459F2-CD86-4349-AB6E-9C35B2B322A2}" dt="2019-09-12T12:23:12.004" v="547" actId="20577"/>
        <pc:sldMkLst>
          <pc:docMk/>
          <pc:sldMk cId="4264083049" sldId="283"/>
        </pc:sldMkLst>
        <pc:spChg chg="mod">
          <ac:chgData name="Utilisateur invité" userId="2d701f09fff33c78" providerId="Windows Live" clId="Web-{DF7459F2-CD86-4349-AB6E-9C35B2B322A2}" dt="2019-09-12T12:23:12.004" v="547" actId="20577"/>
          <ac:spMkLst>
            <pc:docMk/>
            <pc:sldMk cId="4264083049" sldId="283"/>
            <ac:spMk id="3" creationId="{00000000-0000-0000-0000-000000000000}"/>
          </ac:spMkLst>
        </pc:spChg>
      </pc:sldChg>
      <pc:sldChg chg="addSp delSp modSp add">
        <pc:chgData name="Utilisateur invité" userId="2d701f09fff33c78" providerId="Windows Live" clId="Web-{DF7459F2-CD86-4349-AB6E-9C35B2B322A2}" dt="2019-09-12T12:22:39.179" v="530" actId="1076"/>
        <pc:sldMkLst>
          <pc:docMk/>
          <pc:sldMk cId="1484585876" sldId="284"/>
        </pc:sldMkLst>
        <pc:spChg chg="mod">
          <ac:chgData name="Utilisateur invité" userId="2d701f09fff33c78" providerId="Windows Live" clId="Web-{DF7459F2-CD86-4349-AB6E-9C35B2B322A2}" dt="2019-09-12T12:20:40.659" v="445" actId="14100"/>
          <ac:spMkLst>
            <pc:docMk/>
            <pc:sldMk cId="1484585876" sldId="284"/>
            <ac:spMk id="8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0:53.315" v="459" actId="20577"/>
          <ac:spMkLst>
            <pc:docMk/>
            <pc:sldMk cId="1484585876" sldId="284"/>
            <ac:spMk id="9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1:01.738" v="467" actId="20577"/>
          <ac:spMkLst>
            <pc:docMk/>
            <pc:sldMk cId="1484585876" sldId="284"/>
            <ac:spMk id="11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0:57.346" v="462" actId="20577"/>
          <ac:spMkLst>
            <pc:docMk/>
            <pc:sldMk cId="1484585876" sldId="284"/>
            <ac:spMk id="55" creationId="{00000000-0000-0000-0000-000000000000}"/>
          </ac:spMkLst>
        </pc:spChg>
        <pc:spChg chg="mod ord">
          <ac:chgData name="Utilisateur invité" userId="2d701f09fff33c78" providerId="Windows Live" clId="Web-{DF7459F2-CD86-4349-AB6E-9C35B2B322A2}" dt="2019-09-12T12:21:49.066" v="489"/>
          <ac:spMkLst>
            <pc:docMk/>
            <pc:sldMk cId="1484585876" sldId="284"/>
            <ac:spMk id="77" creationId="{00000000-0000-0000-0000-000000000000}"/>
          </ac:spMkLst>
        </pc:spChg>
        <pc:picChg chg="add mod ord">
          <ac:chgData name="Utilisateur invité" userId="2d701f09fff33c78" providerId="Windows Live" clId="Web-{DF7459F2-CD86-4349-AB6E-9C35B2B322A2}" dt="2019-09-12T12:21:50.238" v="510"/>
          <ac:picMkLst>
            <pc:docMk/>
            <pc:sldMk cId="1484585876" sldId="284"/>
            <ac:picMk id="3" creationId="{9DE8B400-ACC4-4758-B462-A41CE5090D46}"/>
          </ac:picMkLst>
        </pc:picChg>
        <pc:picChg chg="add mod ord">
          <ac:chgData name="Utilisateur invité" userId="2d701f09fff33c78" providerId="Windows Live" clId="Web-{DF7459F2-CD86-4349-AB6E-9C35B2B322A2}" dt="2019-09-12T12:21:50.630" v="517"/>
          <ac:picMkLst>
            <pc:docMk/>
            <pc:sldMk cId="1484585876" sldId="284"/>
            <ac:picMk id="4" creationId="{CC8B85EF-E298-4E05-88C8-CF3D019236DC}"/>
          </ac:picMkLst>
        </pc:picChg>
        <pc:picChg chg="add mod ord">
          <ac:chgData name="Utilisateur invité" userId="2d701f09fff33c78" providerId="Windows Live" clId="Web-{DF7459F2-CD86-4349-AB6E-9C35B2B322A2}" dt="2019-09-12T12:21:51.019" v="524"/>
          <ac:picMkLst>
            <pc:docMk/>
            <pc:sldMk cId="1484585876" sldId="284"/>
            <ac:picMk id="5" creationId="{1DB16DB9-027F-4F64-9640-8D1D5969C173}"/>
          </ac:picMkLst>
        </pc:picChg>
        <pc:picChg chg="del">
          <ac:chgData name="Utilisateur invité" userId="2d701f09fff33c78" providerId="Windows Live" clId="Web-{DF7459F2-CD86-4349-AB6E-9C35B2B322A2}" dt="2019-09-12T12:21:22.222" v="475"/>
          <ac:picMkLst>
            <pc:docMk/>
            <pc:sldMk cId="1484585876" sldId="284"/>
            <ac:picMk id="6" creationId="{00000000-0000-0000-0000-000000000000}"/>
          </ac:picMkLst>
        </pc:picChg>
        <pc:picChg chg="del">
          <ac:chgData name="Utilisateur invité" userId="2d701f09fff33c78" providerId="Windows Live" clId="Web-{DF7459F2-CD86-4349-AB6E-9C35B2B322A2}" dt="2019-09-12T12:22:35.113" v="528"/>
          <ac:picMkLst>
            <pc:docMk/>
            <pc:sldMk cId="1484585876" sldId="284"/>
            <ac:picMk id="12" creationId="{00000000-0000-0000-0000-000000000000}"/>
          </ac:picMkLst>
        </pc:picChg>
        <pc:picChg chg="add mod">
          <ac:chgData name="Utilisateur invité" userId="2d701f09fff33c78" providerId="Windows Live" clId="Web-{DF7459F2-CD86-4349-AB6E-9C35B2B322A2}" dt="2019-09-12T12:22:39.179" v="530" actId="1076"/>
          <ac:picMkLst>
            <pc:docMk/>
            <pc:sldMk cId="1484585876" sldId="284"/>
            <ac:picMk id="13" creationId="{040CA304-FFE1-4877-9392-C19CFDFF24DD}"/>
          </ac:picMkLst>
        </pc:picChg>
        <pc:picChg chg="mod ord">
          <ac:chgData name="Utilisateur invité" userId="2d701f09fff33c78" providerId="Windows Live" clId="Web-{DF7459F2-CD86-4349-AB6E-9C35B2B322A2}" dt="2019-09-12T12:21:49.878" v="503"/>
          <ac:picMkLst>
            <pc:docMk/>
            <pc:sldMk cId="1484585876" sldId="284"/>
            <ac:picMk id="14" creationId="{0D62FD96-CF06-46EE-815B-66BA286EB08C}"/>
          </ac:picMkLst>
        </pc:picChg>
        <pc:picChg chg="del">
          <ac:chgData name="Utilisateur invité" userId="2d701f09fff33c78" providerId="Windows Live" clId="Web-{DF7459F2-CD86-4349-AB6E-9C35B2B322A2}" dt="2019-09-12T12:21:22.222" v="474"/>
          <ac:picMkLst>
            <pc:docMk/>
            <pc:sldMk cId="1484585876" sldId="284"/>
            <ac:picMk id="57" creationId="{00000000-0000-0000-0000-000000000000}"/>
          </ac:picMkLst>
        </pc:picChg>
        <pc:picChg chg="del">
          <ac:chgData name="Utilisateur invité" userId="2d701f09fff33c78" providerId="Windows Live" clId="Web-{DF7459F2-CD86-4349-AB6E-9C35B2B322A2}" dt="2019-09-12T12:21:22.206" v="473"/>
          <ac:picMkLst>
            <pc:docMk/>
            <pc:sldMk cId="1484585876" sldId="284"/>
            <ac:picMk id="58" creationId="{00000000-0000-0000-0000-000000000000}"/>
          </ac:picMkLst>
        </pc:picChg>
        <pc:picChg chg="ord">
          <ac:chgData name="Utilisateur invité" userId="2d701f09fff33c78" providerId="Windows Live" clId="Web-{DF7459F2-CD86-4349-AB6E-9C35B2B322A2}" dt="2019-09-12T12:21:49.456" v="496"/>
          <ac:picMkLst>
            <pc:docMk/>
            <pc:sldMk cId="1484585876" sldId="284"/>
            <ac:picMk id="78" creationId="{00000000-0000-0000-0000-000000000000}"/>
          </ac:picMkLst>
        </pc:picChg>
      </pc:sldChg>
      <pc:sldChg chg="modSp add">
        <pc:chgData name="Utilisateur invité" userId="2d701f09fff33c78" providerId="Windows Live" clId="Web-{DF7459F2-CD86-4349-AB6E-9C35B2B322A2}" dt="2019-09-12T12:20:15.174" v="394" actId="20577"/>
        <pc:sldMkLst>
          <pc:docMk/>
          <pc:sldMk cId="1452359169" sldId="285"/>
        </pc:sldMkLst>
        <pc:spChg chg="mod">
          <ac:chgData name="Utilisateur invité" userId="2d701f09fff33c78" providerId="Windows Live" clId="Web-{DF7459F2-CD86-4349-AB6E-9C35B2B322A2}" dt="2019-09-12T12:18:58.548" v="343" actId="14100"/>
          <ac:spMkLst>
            <pc:docMk/>
            <pc:sldMk cId="1452359169" sldId="285"/>
            <ac:spMk id="3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0:05.815" v="373" actId="20577"/>
          <ac:spMkLst>
            <pc:docMk/>
            <pc:sldMk cId="1452359169" sldId="285"/>
            <ac:spMk id="33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0:08.564" v="376" actId="20577"/>
          <ac:spMkLst>
            <pc:docMk/>
            <pc:sldMk cId="1452359169" sldId="285"/>
            <ac:spMk id="34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0:11.877" v="391" actId="20577"/>
          <ac:spMkLst>
            <pc:docMk/>
            <pc:sldMk cId="1452359169" sldId="285"/>
            <ac:spMk id="35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0:15.174" v="394" actId="20577"/>
          <ac:spMkLst>
            <pc:docMk/>
            <pc:sldMk cId="1452359169" sldId="285"/>
            <ac:spMk id="36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20:02.330" v="369" actId="20577"/>
          <ac:spMkLst>
            <pc:docMk/>
            <pc:sldMk cId="1452359169" sldId="285"/>
            <ac:spMk id="37" creationId="{00000000-0000-0000-0000-000000000000}"/>
          </ac:spMkLst>
        </pc:spChg>
        <pc:picChg chg="mod">
          <ac:chgData name="Utilisateur invité" userId="2d701f09fff33c78" providerId="Windows Live" clId="Web-{DF7459F2-CD86-4349-AB6E-9C35B2B322A2}" dt="2019-09-12T12:18:59.751" v="344" actId="1076"/>
          <ac:picMkLst>
            <pc:docMk/>
            <pc:sldMk cId="1452359169" sldId="285"/>
            <ac:picMk id="4" creationId="{00000000-0000-0000-0000-000000000000}"/>
          </ac:picMkLst>
        </pc:picChg>
      </pc:sldChg>
      <pc:sldChg chg="modSp add">
        <pc:chgData name="Utilisateur invité" userId="2d701f09fff33c78" providerId="Windows Live" clId="Web-{DF7459F2-CD86-4349-AB6E-9C35B2B322A2}" dt="2019-09-12T12:18:47.860" v="333" actId="1076"/>
        <pc:sldMkLst>
          <pc:docMk/>
          <pc:sldMk cId="2240379903" sldId="286"/>
        </pc:sldMkLst>
        <pc:spChg chg="mod">
          <ac:chgData name="Utilisateur invité" userId="2d701f09fff33c78" providerId="Windows Live" clId="Web-{DF7459F2-CD86-4349-AB6E-9C35B2B322A2}" dt="2019-09-12T12:18:45.548" v="332" actId="14100"/>
          <ac:spMkLst>
            <pc:docMk/>
            <pc:sldMk cId="2240379903" sldId="286"/>
            <ac:spMk id="3" creationId="{00000000-0000-0000-0000-000000000000}"/>
          </ac:spMkLst>
        </pc:spChg>
        <pc:picChg chg="mod">
          <ac:chgData name="Utilisateur invité" userId="2d701f09fff33c78" providerId="Windows Live" clId="Web-{DF7459F2-CD86-4349-AB6E-9C35B2B322A2}" dt="2019-09-12T12:18:47.860" v="333" actId="1076"/>
          <ac:picMkLst>
            <pc:docMk/>
            <pc:sldMk cId="2240379903" sldId="286"/>
            <ac:picMk id="5" creationId="{00000000-0000-0000-0000-000000000000}"/>
          </ac:picMkLst>
        </pc:picChg>
      </pc:sldChg>
      <pc:sldChg chg="addSp delSp modSp add">
        <pc:chgData name="Utilisateur invité" userId="2d701f09fff33c78" providerId="Windows Live" clId="Web-{DF7459F2-CD86-4349-AB6E-9C35B2B322A2}" dt="2019-09-12T12:18:33.594" v="307" actId="20577"/>
        <pc:sldMkLst>
          <pc:docMk/>
          <pc:sldMk cId="939563852" sldId="287"/>
        </pc:sldMkLst>
        <pc:spChg chg="mod">
          <ac:chgData name="Utilisateur invité" userId="2d701f09fff33c78" providerId="Windows Live" clId="Web-{DF7459F2-CD86-4349-AB6E-9C35B2B322A2}" dt="2019-09-12T12:17:20.187" v="184" actId="20577"/>
          <ac:spMkLst>
            <pc:docMk/>
            <pc:sldMk cId="939563852" sldId="287"/>
            <ac:spMk id="3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17:41.125" v="232" actId="1076"/>
          <ac:spMkLst>
            <pc:docMk/>
            <pc:sldMk cId="939563852" sldId="287"/>
            <ac:spMk id="155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18:13.719" v="270" actId="20577"/>
          <ac:spMkLst>
            <pc:docMk/>
            <pc:sldMk cId="939563852" sldId="287"/>
            <ac:spMk id="158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18:33.594" v="307" actId="20577"/>
          <ac:spMkLst>
            <pc:docMk/>
            <pc:sldMk cId="939563852" sldId="287"/>
            <ac:spMk id="159" creationId="{00000000-0000-0000-0000-000000000000}"/>
          </ac:spMkLst>
        </pc:spChg>
        <pc:picChg chg="add mod">
          <ac:chgData name="Utilisateur invité" userId="2d701f09fff33c78" providerId="Windows Live" clId="Web-{DF7459F2-CD86-4349-AB6E-9C35B2B322A2}" dt="2019-09-12T12:18:24.063" v="277" actId="1076"/>
          <ac:picMkLst>
            <pc:docMk/>
            <pc:sldMk cId="939563852" sldId="287"/>
            <ac:picMk id="4" creationId="{FE10F35E-439A-49FF-93BB-C7AFD165105E}"/>
          </ac:picMkLst>
        </pc:picChg>
        <pc:picChg chg="del">
          <ac:chgData name="Utilisateur invité" userId="2d701f09fff33c78" providerId="Windows Live" clId="Web-{DF7459F2-CD86-4349-AB6E-9C35B2B322A2}" dt="2019-09-12T12:18:14.563" v="272"/>
          <ac:picMkLst>
            <pc:docMk/>
            <pc:sldMk cId="939563852" sldId="287"/>
            <ac:picMk id="165" creationId="{00000000-0000-0000-0000-000000000000}"/>
          </ac:picMkLst>
        </pc:picChg>
      </pc:sldChg>
      <pc:sldChg chg="modSp add modNotes">
        <pc:chgData name="Utilisateur invité" userId="2d701f09fff33c78" providerId="Windows Live" clId="Web-{DF7459F2-CD86-4349-AB6E-9C35B2B322A2}" dt="2019-09-12T12:46:01.272" v="584"/>
        <pc:sldMkLst>
          <pc:docMk/>
          <pc:sldMk cId="160194033" sldId="288"/>
        </pc:sldMkLst>
        <pc:spChg chg="mod">
          <ac:chgData name="Utilisateur invité" userId="2d701f09fff33c78" providerId="Windows Live" clId="Web-{DF7459F2-CD86-4349-AB6E-9C35B2B322A2}" dt="2019-09-12T12:17:06.156" v="164" actId="20577"/>
          <ac:spMkLst>
            <pc:docMk/>
            <pc:sldMk cId="160194033" sldId="288"/>
            <ac:spMk id="6" creationId="{00000000-0000-0000-0000-000000000000}"/>
          </ac:spMkLst>
        </pc:spChg>
        <pc:grpChg chg="mod">
          <ac:chgData name="Utilisateur invité" userId="2d701f09fff33c78" providerId="Windows Live" clId="Web-{DF7459F2-CD86-4349-AB6E-9C35B2B322A2}" dt="2019-09-12T12:17:08.843" v="167" actId="1076"/>
          <ac:grpSpMkLst>
            <pc:docMk/>
            <pc:sldMk cId="160194033" sldId="288"/>
            <ac:grpSpMk id="7" creationId="{00000000-0000-0000-0000-000000000000}"/>
          </ac:grpSpMkLst>
        </pc:grpChg>
      </pc:sldChg>
      <pc:sldChg chg="modSp add">
        <pc:chgData name="Utilisateur invité" userId="2d701f09fff33c78" providerId="Windows Live" clId="Web-{DF7459F2-CD86-4349-AB6E-9C35B2B322A2}" dt="2019-09-12T12:16:50.609" v="147" actId="20577"/>
        <pc:sldMkLst>
          <pc:docMk/>
          <pc:sldMk cId="2514580303" sldId="289"/>
        </pc:sldMkLst>
        <pc:spChg chg="mod">
          <ac:chgData name="Utilisateur invité" userId="2d701f09fff33c78" providerId="Windows Live" clId="Web-{DF7459F2-CD86-4349-AB6E-9C35B2B322A2}" dt="2019-09-12T12:16:25.296" v="135" actId="20577"/>
          <ac:spMkLst>
            <pc:docMk/>
            <pc:sldMk cId="2514580303" sldId="289"/>
            <ac:spMk id="3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16:38.546" v="142" actId="1076"/>
          <ac:spMkLst>
            <pc:docMk/>
            <pc:sldMk cId="2514580303" sldId="289"/>
            <ac:spMk id="27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16:44.484" v="145" actId="20577"/>
          <ac:spMkLst>
            <pc:docMk/>
            <pc:sldMk cId="2514580303" sldId="289"/>
            <ac:spMk id="34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16:50.609" v="147" actId="20577"/>
          <ac:spMkLst>
            <pc:docMk/>
            <pc:sldMk cId="2514580303" sldId="289"/>
            <ac:spMk id="35" creationId="{00000000-0000-0000-0000-000000000000}"/>
          </ac:spMkLst>
        </pc:spChg>
        <pc:picChg chg="mod">
          <ac:chgData name="Utilisateur invité" userId="2d701f09fff33c78" providerId="Windows Live" clId="Web-{DF7459F2-CD86-4349-AB6E-9C35B2B322A2}" dt="2019-09-12T12:16:39.702" v="143" actId="1076"/>
          <ac:picMkLst>
            <pc:docMk/>
            <pc:sldMk cId="2514580303" sldId="289"/>
            <ac:picMk id="29" creationId="{00000000-0000-0000-0000-000000000000}"/>
          </ac:picMkLst>
        </pc:picChg>
      </pc:sldChg>
      <pc:sldChg chg="addSp delSp modSp add">
        <pc:chgData name="Utilisateur invité" userId="2d701f09fff33c78" providerId="Windows Live" clId="Web-{DF7459F2-CD86-4349-AB6E-9C35B2B322A2}" dt="2019-09-12T12:16:14.952" v="132" actId="1076"/>
        <pc:sldMkLst>
          <pc:docMk/>
          <pc:sldMk cId="3240692217" sldId="290"/>
        </pc:sldMkLst>
        <pc:spChg chg="mod">
          <ac:chgData name="Utilisateur invité" userId="2d701f09fff33c78" providerId="Windows Live" clId="Web-{DF7459F2-CD86-4349-AB6E-9C35B2B322A2}" dt="2019-09-12T12:15:56.936" v="124" actId="20577"/>
          <ac:spMkLst>
            <pc:docMk/>
            <pc:sldMk cId="3240692217" sldId="290"/>
            <ac:spMk id="3" creationId="{00000000-0000-0000-0000-000000000000}"/>
          </ac:spMkLst>
        </pc:spChg>
        <pc:spChg chg="mod">
          <ac:chgData name="Utilisateur invité" userId="2d701f09fff33c78" providerId="Windows Live" clId="Web-{DF7459F2-CD86-4349-AB6E-9C35B2B322A2}" dt="2019-09-12T12:16:14.952" v="131" actId="1076"/>
          <ac:spMkLst>
            <pc:docMk/>
            <pc:sldMk cId="3240692217" sldId="290"/>
            <ac:spMk id="7" creationId="{00000000-0000-0000-0000-000000000000}"/>
          </ac:spMkLst>
        </pc:spChg>
        <pc:spChg chg="mod ord">
          <ac:chgData name="Utilisateur invité" userId="2d701f09fff33c78" providerId="Windows Live" clId="Web-{DF7459F2-CD86-4349-AB6E-9C35B2B322A2}" dt="2019-09-12T12:16:14.952" v="132" actId="1076"/>
          <ac:spMkLst>
            <pc:docMk/>
            <pc:sldMk cId="3240692217" sldId="290"/>
            <ac:spMk id="12" creationId="{00000000-0000-0000-0000-000000000000}"/>
          </ac:spMkLst>
        </pc:spChg>
        <pc:grpChg chg="mod">
          <ac:chgData name="Utilisateur invité" userId="2d701f09fff33c78" providerId="Windows Live" clId="Web-{DF7459F2-CD86-4349-AB6E-9C35B2B322A2}" dt="2019-09-12T12:16:00.452" v="127" actId="1076"/>
          <ac:grpSpMkLst>
            <pc:docMk/>
            <pc:sldMk cId="3240692217" sldId="290"/>
            <ac:grpSpMk id="4" creationId="{00000000-0000-0000-0000-000000000000}"/>
          </ac:grpSpMkLst>
        </pc:grpChg>
        <pc:grpChg chg="add">
          <ac:chgData name="Utilisateur invité" userId="2d701f09fff33c78" providerId="Windows Live" clId="Web-{DF7459F2-CD86-4349-AB6E-9C35B2B322A2}" dt="2019-09-12T12:16:01.952" v="129"/>
          <ac:grpSpMkLst>
            <pc:docMk/>
            <pc:sldMk cId="3240692217" sldId="290"/>
            <ac:grpSpMk id="5" creationId="{3E03BC39-BFF8-481C-8EB9-C23D31D67AA7}"/>
          </ac:grpSpMkLst>
        </pc:grpChg>
        <pc:grpChg chg="del">
          <ac:chgData name="Utilisateur invité" userId="2d701f09fff33c78" providerId="Windows Live" clId="Web-{DF7459F2-CD86-4349-AB6E-9C35B2B322A2}" dt="2019-09-12T12:16:01.046" v="128"/>
          <ac:grpSpMkLst>
            <pc:docMk/>
            <pc:sldMk cId="3240692217" sldId="290"/>
            <ac:grpSpMk id="9" creationId="{00000000-0000-0000-0000-000000000000}"/>
          </ac:grpSpMkLst>
        </pc:grpChg>
      </pc:sldChg>
      <pc:sldChg chg="modSp add">
        <pc:chgData name="Utilisateur invité" userId="2d701f09fff33c78" providerId="Windows Live" clId="Web-{DF7459F2-CD86-4349-AB6E-9C35B2B322A2}" dt="2019-09-12T12:15:32.483" v="99" actId="1076"/>
        <pc:sldMkLst>
          <pc:docMk/>
          <pc:sldMk cId="2199263270" sldId="291"/>
        </pc:sldMkLst>
        <pc:spChg chg="mod">
          <ac:chgData name="Utilisateur invité" userId="2d701f09fff33c78" providerId="Windows Live" clId="Web-{DF7459F2-CD86-4349-AB6E-9C35B2B322A2}" dt="2019-09-12T12:15:22.967" v="93" actId="20577"/>
          <ac:spMkLst>
            <pc:docMk/>
            <pc:sldMk cId="2199263270" sldId="291"/>
            <ac:spMk id="3" creationId="{00000000-0000-0000-0000-000000000000}"/>
          </ac:spMkLst>
        </pc:spChg>
        <pc:picChg chg="mod">
          <ac:chgData name="Utilisateur invité" userId="2d701f09fff33c78" providerId="Windows Live" clId="Web-{DF7459F2-CD86-4349-AB6E-9C35B2B322A2}" dt="2019-09-12T12:15:32.483" v="98" actId="1076"/>
          <ac:picMkLst>
            <pc:docMk/>
            <pc:sldMk cId="2199263270" sldId="291"/>
            <ac:picMk id="9" creationId="{00000000-0000-0000-0000-000000000000}"/>
          </ac:picMkLst>
        </pc:picChg>
        <pc:picChg chg="mod">
          <ac:chgData name="Utilisateur invité" userId="2d701f09fff33c78" providerId="Windows Live" clId="Web-{DF7459F2-CD86-4349-AB6E-9C35B2B322A2}" dt="2019-09-12T12:15:32.483" v="99" actId="1076"/>
          <ac:picMkLst>
            <pc:docMk/>
            <pc:sldMk cId="2199263270" sldId="291"/>
            <ac:picMk id="10" creationId="{00000000-0000-0000-0000-000000000000}"/>
          </ac:picMkLst>
        </pc:picChg>
      </pc:sldChg>
      <pc:sldChg chg="addSp delSp modSp add">
        <pc:chgData name="Utilisateur invité" userId="2d701f09fff33c78" providerId="Windows Live" clId="Web-{DF7459F2-CD86-4349-AB6E-9C35B2B322A2}" dt="2019-09-12T12:15:14.061" v="86" actId="1076"/>
        <pc:sldMkLst>
          <pc:docMk/>
          <pc:sldMk cId="2024824414" sldId="292"/>
        </pc:sldMkLst>
        <pc:spChg chg="del">
          <ac:chgData name="Utilisateur invité" userId="2d701f09fff33c78" providerId="Windows Live" clId="Web-{DF7459F2-CD86-4349-AB6E-9C35B2B322A2}" dt="2019-09-12T12:14:23.794" v="58"/>
          <ac:spMkLst>
            <pc:docMk/>
            <pc:sldMk cId="2024824414" sldId="292"/>
            <ac:spMk id="3" creationId="{00000000-0000-0000-0000-000000000000}"/>
          </ac:spMkLst>
        </pc:spChg>
        <pc:spChg chg="del">
          <ac:chgData name="Utilisateur invité" userId="2d701f09fff33c78" providerId="Windows Live" clId="Web-{DF7459F2-CD86-4349-AB6E-9C35B2B322A2}" dt="2019-09-12T12:14:23.607" v="57"/>
          <ac:spMkLst>
            <pc:docMk/>
            <pc:sldMk cId="2024824414" sldId="292"/>
            <ac:spMk id="5" creationId="{00000000-0000-0000-0000-000000000000}"/>
          </ac:spMkLst>
        </pc:spChg>
        <pc:spChg chg="add del mod">
          <ac:chgData name="Utilisateur invité" userId="2d701f09fff33c78" providerId="Windows Live" clId="Web-{DF7459F2-CD86-4349-AB6E-9C35B2B322A2}" dt="2019-09-12T12:14:39.451" v="74"/>
          <ac:spMkLst>
            <pc:docMk/>
            <pc:sldMk cId="2024824414" sldId="292"/>
            <ac:spMk id="6" creationId="{A62BDB0A-5553-4E7A-B8F5-DD3153AD714C}"/>
          </ac:spMkLst>
        </pc:spChg>
        <pc:spChg chg="add del mod">
          <ac:chgData name="Utilisateur invité" userId="2d701f09fff33c78" providerId="Windows Live" clId="Web-{DF7459F2-CD86-4349-AB6E-9C35B2B322A2}" dt="2019-09-12T12:14:39.451" v="73"/>
          <ac:spMkLst>
            <pc:docMk/>
            <pc:sldMk cId="2024824414" sldId="292"/>
            <ac:spMk id="8" creationId="{F6005644-7618-4889-848C-FB06528F44C2}"/>
          </ac:spMkLst>
        </pc:spChg>
        <pc:spChg chg="del">
          <ac:chgData name="Utilisateur invité" userId="2d701f09fff33c78" providerId="Windows Live" clId="Web-{DF7459F2-CD86-4349-AB6E-9C35B2B322A2}" dt="2019-09-12T12:14:23.404" v="56"/>
          <ac:spMkLst>
            <pc:docMk/>
            <pc:sldMk cId="2024824414" sldId="292"/>
            <ac:spMk id="9" creationId="{00000000-0000-0000-0000-000000000000}"/>
          </ac:spMkLst>
        </pc:spChg>
        <pc:spChg chg="add del">
          <ac:chgData name="Utilisateur invité" userId="2d701f09fff33c78" providerId="Windows Live" clId="Web-{DF7459F2-CD86-4349-AB6E-9C35B2B322A2}" dt="2019-09-12T12:14:35.638" v="72"/>
          <ac:spMkLst>
            <pc:docMk/>
            <pc:sldMk cId="2024824414" sldId="292"/>
            <ac:spMk id="19" creationId="{60A32DC4-5DBE-4B63-89BB-B16B89908B28}"/>
          </ac:spMkLst>
        </pc:spChg>
        <pc:spChg chg="add del">
          <ac:chgData name="Utilisateur invité" userId="2d701f09fff33c78" providerId="Windows Live" clId="Web-{DF7459F2-CD86-4349-AB6E-9C35B2B322A2}" dt="2019-09-12T12:14:35.638" v="71"/>
          <ac:spMkLst>
            <pc:docMk/>
            <pc:sldMk cId="2024824414" sldId="292"/>
            <ac:spMk id="21" creationId="{81271389-0630-42C5-B26E-0BE314932DA3}"/>
          </ac:spMkLst>
        </pc:spChg>
        <pc:spChg chg="add del mod">
          <ac:chgData name="Utilisateur invité" userId="2d701f09fff33c78" providerId="Windows Live" clId="Web-{DF7459F2-CD86-4349-AB6E-9C35B2B322A2}" dt="2019-09-12T12:14:35.638" v="70"/>
          <ac:spMkLst>
            <pc:docMk/>
            <pc:sldMk cId="2024824414" sldId="292"/>
            <ac:spMk id="23" creationId="{92D2B87D-1649-4925-8D12-4815EAF26077}"/>
          </ac:spMkLst>
        </pc:spChg>
        <pc:spChg chg="add mod">
          <ac:chgData name="Utilisateur invité" userId="2d701f09fff33c78" providerId="Windows Live" clId="Web-{DF7459F2-CD86-4349-AB6E-9C35B2B322A2}" dt="2019-09-12T12:14:40.451" v="75"/>
          <ac:spMkLst>
            <pc:docMk/>
            <pc:sldMk cId="2024824414" sldId="292"/>
            <ac:spMk id="25" creationId="{EE60CC36-3637-46EB-B348-D5A601048CED}"/>
          </ac:spMkLst>
        </pc:spChg>
        <pc:spChg chg="add mod">
          <ac:chgData name="Utilisateur invité" userId="2d701f09fff33c78" providerId="Windows Live" clId="Web-{DF7459F2-CD86-4349-AB6E-9C35B2B322A2}" dt="2019-09-12T12:15:04.326" v="84" actId="1076"/>
          <ac:spMkLst>
            <pc:docMk/>
            <pc:sldMk cId="2024824414" sldId="292"/>
            <ac:spMk id="27" creationId="{27B034C5-602A-4D2D-AB41-E1CB1D879E3D}"/>
          </ac:spMkLst>
        </pc:spChg>
        <pc:spChg chg="add mod">
          <ac:chgData name="Utilisateur invité" userId="2d701f09fff33c78" providerId="Windows Live" clId="Web-{DF7459F2-CD86-4349-AB6E-9C35B2B322A2}" dt="2019-09-12T12:14:46.404" v="80" actId="20577"/>
          <ac:spMkLst>
            <pc:docMk/>
            <pc:sldMk cId="2024824414" sldId="292"/>
            <ac:spMk id="29" creationId="{3D5DE29B-450C-4920-960A-E9EE5F769773}"/>
          </ac:spMkLst>
        </pc:spChg>
        <pc:grpChg chg="mod">
          <ac:chgData name="Utilisateur invité" userId="2d701f09fff33c78" providerId="Windows Live" clId="Web-{DF7459F2-CD86-4349-AB6E-9C35B2B322A2}" dt="2019-09-12T12:15:06.920" v="85" actId="1076"/>
          <ac:grpSpMkLst>
            <pc:docMk/>
            <pc:sldMk cId="2024824414" sldId="292"/>
            <ac:grpSpMk id="11" creationId="{00000000-0000-0000-0000-000000000000}"/>
          </ac:grpSpMkLst>
        </pc:grpChg>
        <pc:picChg chg="mod">
          <ac:chgData name="Utilisateur invité" userId="2d701f09fff33c78" providerId="Windows Live" clId="Web-{DF7459F2-CD86-4349-AB6E-9C35B2B322A2}" dt="2019-09-12T12:14:58.154" v="82" actId="1076"/>
          <ac:picMkLst>
            <pc:docMk/>
            <pc:sldMk cId="2024824414" sldId="292"/>
            <ac:picMk id="10" creationId="{00000000-0000-0000-0000-000000000000}"/>
          </ac:picMkLst>
        </pc:picChg>
        <pc:picChg chg="mod">
          <ac:chgData name="Utilisateur invité" userId="2d701f09fff33c78" providerId="Windows Live" clId="Web-{DF7459F2-CD86-4349-AB6E-9C35B2B322A2}" dt="2019-09-12T12:15:14.061" v="86" actId="1076"/>
          <ac:picMkLst>
            <pc:docMk/>
            <pc:sldMk cId="2024824414" sldId="292"/>
            <ac:picMk id="16" creationId="{00000000-0000-0000-0000-000000000000}"/>
          </ac:picMkLst>
        </pc:picChg>
        <pc:picChg chg="mod">
          <ac:chgData name="Utilisateur invité" userId="2d701f09fff33c78" providerId="Windows Live" clId="Web-{DF7459F2-CD86-4349-AB6E-9C35B2B322A2}" dt="2019-09-12T12:14:58.170" v="83" actId="1076"/>
          <ac:picMkLst>
            <pc:docMk/>
            <pc:sldMk cId="2024824414" sldId="292"/>
            <ac:picMk id="17" creationId="{00000000-0000-0000-0000-000000000000}"/>
          </ac:picMkLst>
        </pc:picChg>
      </pc:sldChg>
      <pc:sldChg chg="modSp add">
        <pc:chgData name="Utilisateur invité" userId="2d701f09fff33c78" providerId="Windows Live" clId="Web-{DF7459F2-CD86-4349-AB6E-9C35B2B322A2}" dt="2019-09-12T12:14:00.575" v="55" actId="1076"/>
        <pc:sldMkLst>
          <pc:docMk/>
          <pc:sldMk cId="2427442419" sldId="293"/>
        </pc:sldMkLst>
        <pc:spChg chg="mod">
          <ac:chgData name="Utilisateur invité" userId="2d701f09fff33c78" providerId="Windows Live" clId="Web-{DF7459F2-CD86-4349-AB6E-9C35B2B322A2}" dt="2019-09-12T12:13:56.747" v="52" actId="20577"/>
          <ac:spMkLst>
            <pc:docMk/>
            <pc:sldMk cId="2427442419" sldId="293"/>
            <ac:spMk id="3" creationId="{00000000-0000-0000-0000-000000000000}"/>
          </ac:spMkLst>
        </pc:spChg>
        <pc:picChg chg="mod">
          <ac:chgData name="Utilisateur invité" userId="2d701f09fff33c78" providerId="Windows Live" clId="Web-{DF7459F2-CD86-4349-AB6E-9C35B2B322A2}" dt="2019-09-12T12:14:00.575" v="55" actId="1076"/>
          <ac:picMkLst>
            <pc:docMk/>
            <pc:sldMk cId="2427442419" sldId="293"/>
            <ac:picMk id="12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1F549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15-4D6A-939F-9BB007C42B51}"/>
              </c:ext>
            </c:extLst>
          </c:dPt>
          <c:dPt>
            <c:idx val="1"/>
            <c:bubble3D val="0"/>
            <c:spPr>
              <a:solidFill>
                <a:srgbClr val="FFE21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15-4D6A-939F-9BB007C42B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15-4D6A-939F-9BB007C42B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15-4D6A-939F-9BB007C42B51}"/>
              </c:ext>
            </c:extLst>
          </c:dPt>
          <c:cat>
            <c:strRef>
              <c:f>Feuil1!$A$2:$A$5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53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15-4D6A-939F-9BB007C42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8163-6789-4778-99CC-B947C08E9377}" type="datetimeFigureOut">
              <a:rPr lang="fr-BE" smtClean="0"/>
              <a:t>03-03-20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EF148-6929-43C1-84D3-023B7AF20CF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14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ris.be/marchemp/tabid/243/mctl/5/idtheme/3/language/fr-be/Description-thematique.aspx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>
                <a:effectLst/>
              </a:rPr>
              <a:t>A partir du </a:t>
            </a:r>
            <a:r>
              <a:rPr lang="fr-BE" b="1" dirty="0">
                <a:effectLst/>
              </a:rPr>
              <a:t>1</a:t>
            </a:r>
            <a:r>
              <a:rPr lang="fr-BE" b="1" baseline="30000" dirty="0">
                <a:effectLst/>
              </a:rPr>
              <a:t>er</a:t>
            </a:r>
            <a:r>
              <a:rPr lang="fr-BE" b="1" dirty="0">
                <a:effectLst/>
              </a:rPr>
              <a:t> juillet 2019</a:t>
            </a:r>
            <a:r>
              <a:rPr lang="fr-BE" dirty="0">
                <a:effectLst/>
              </a:rPr>
              <a:t>, cet </a:t>
            </a:r>
            <a:r>
              <a:rPr lang="fr-BE" b="1" dirty="0">
                <a:effectLst/>
              </a:rPr>
              <a:t>élargissement</a:t>
            </a:r>
            <a:r>
              <a:rPr lang="fr-BE" dirty="0">
                <a:effectLst/>
              </a:rPr>
              <a:t> du projet interprétariat social en antenne consistera à étendre l'offre de service actuelle à :</a:t>
            </a:r>
          </a:p>
          <a:p>
            <a:r>
              <a:rPr lang="fr-BE" dirty="0">
                <a:effectLst/>
              </a:rPr>
              <a:t> </a:t>
            </a:r>
          </a:p>
          <a:p>
            <a:r>
              <a:rPr lang="fr-BE" b="1" dirty="0">
                <a:effectLst/>
              </a:rPr>
              <a:t>13 langues supplémentaires</a:t>
            </a:r>
            <a:r>
              <a:rPr lang="fr-BE" dirty="0">
                <a:effectLst/>
              </a:rPr>
              <a:t> : l'italien, le portugais, le grec, le peul, le chinois, le hindi, le panjabi, l'ourdou, le pashto, le dari, le farsi, le somali et le lingala</a:t>
            </a:r>
          </a:p>
          <a:p>
            <a:r>
              <a:rPr lang="fr-BE" dirty="0">
                <a:effectLst/>
              </a:rPr>
              <a:t>La production de</a:t>
            </a:r>
            <a:r>
              <a:rPr lang="fr-BE" b="1" dirty="0">
                <a:effectLst/>
              </a:rPr>
              <a:t> brochure d'information et capsule vidéo </a:t>
            </a:r>
            <a:r>
              <a:rPr lang="fr-BE" dirty="0">
                <a:effectLst/>
              </a:rPr>
              <a:t>dans les 13 nouvelles langues</a:t>
            </a:r>
            <a:r>
              <a:rPr lang="fr-BE" b="1" dirty="0">
                <a:effectLst/>
              </a:rPr>
              <a:t> </a:t>
            </a:r>
            <a:endParaRPr lang="fr-BE" dirty="0">
              <a:effectLst/>
            </a:endParaRPr>
          </a:p>
          <a:p>
            <a:r>
              <a:rPr lang="fr-BE" b="1" dirty="0">
                <a:effectLst/>
              </a:rPr>
              <a:t>Tout type d'entretien en antenne</a:t>
            </a:r>
            <a:r>
              <a:rPr lang="fr-BE" dirty="0">
                <a:effectLst/>
              </a:rPr>
              <a:t> </a:t>
            </a:r>
          </a:p>
          <a:p>
            <a:r>
              <a:rPr lang="fr-BE" dirty="0">
                <a:effectLst/>
              </a:rPr>
              <a:t>La prestation </a:t>
            </a:r>
            <a:r>
              <a:rPr lang="fr-BE" b="1" dirty="0">
                <a:effectLst/>
              </a:rPr>
              <a:t>d'interprétariat par téléphone</a:t>
            </a:r>
            <a:endParaRPr lang="fr-BE" dirty="0">
              <a:effectLst/>
            </a:endParaRPr>
          </a:p>
          <a:p>
            <a:r>
              <a:rPr lang="fr-BE" dirty="0">
                <a:effectLst/>
              </a:rPr>
              <a:t>Tout chercheur d'emploi allophone pendant une </a:t>
            </a:r>
            <a:r>
              <a:rPr lang="fr-BE" b="1" dirty="0">
                <a:effectLst/>
              </a:rPr>
              <a:t>durée de 6 mois</a:t>
            </a:r>
            <a:r>
              <a:rPr lang="fr-BE" dirty="0">
                <a:effectLst/>
              </a:rPr>
              <a:t> à partir de la date où il a été identifié comme faisant partie du public-cible.</a:t>
            </a:r>
          </a:p>
          <a:p>
            <a:r>
              <a:rPr lang="fr-BE" dirty="0">
                <a:effectLst/>
              </a:rPr>
              <a:t>Rendez-vous uniquement</a:t>
            </a:r>
            <a:r>
              <a:rPr lang="fr-BE" baseline="0" dirty="0">
                <a:effectLst/>
              </a:rPr>
              <a:t> en antenne.</a:t>
            </a:r>
            <a:endParaRPr lang="fr-BE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59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Magasinier, coiffeur,</a:t>
            </a:r>
            <a:r>
              <a:rPr lang="fr-BE" baseline="0" dirty="0"/>
              <a:t> administration, informatique (ex. encodage en Java), secteur de soins, électricien, vente, construction</a:t>
            </a:r>
            <a:endParaRPr lang="fr-BE" dirty="0"/>
          </a:p>
          <a:p>
            <a:endParaRPr lang="fr-BE" dirty="0"/>
          </a:p>
          <a:p>
            <a:r>
              <a:rPr lang="fr-BE" dirty="0"/>
              <a:t>Basé</a:t>
            </a:r>
            <a:r>
              <a:rPr lang="fr-BE" baseline="0" dirty="0"/>
              <a:t> sur les l’analyse des fonctions critiques en Région de Bruxelles-Capitale en 2018 (publié mai 2019):  </a:t>
            </a:r>
            <a:r>
              <a:rPr lang="fr-BE" dirty="0">
                <a:hlinkClick r:id="rId3"/>
              </a:rPr>
              <a:t>http://www.actiris.be/marchemp/tabid/243/mctl/5/idtheme/3/language/fr-be/Description-thematique.aspx</a:t>
            </a:r>
            <a:endParaRPr lang="fr-BE" dirty="0"/>
          </a:p>
          <a:p>
            <a:endParaRPr lang="fr-BE" dirty="0"/>
          </a:p>
          <a:p>
            <a:r>
              <a:rPr lang="fr-BE"/>
              <a:t>n’oublie pas de mentionner </a:t>
            </a:r>
            <a:r>
              <a:rPr lang="fr-BE" u="sng"/>
              <a:t>les métiers en pénurie et les raisons pour laquelle ils sont en pénurie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194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124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Le réseau CABAN</a:t>
            </a:r>
            <a:r>
              <a:rPr lang="fr-BE" baseline="0" dirty="0"/>
              <a:t> – </a:t>
            </a:r>
            <a:r>
              <a:rPr lang="fr-BE" b="1" baseline="0" dirty="0"/>
              <a:t>Collectif des Acteurs Bruxellois de l’Accessibilité Numérique </a:t>
            </a:r>
            <a:r>
              <a:rPr lang="fr-BE" baseline="0" dirty="0"/>
              <a:t>– fédère les associations et autres organismes qui luttent contre la « fracture numérique » à Bruxelles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988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(Ré)orientation,</a:t>
            </a:r>
            <a:r>
              <a:rPr lang="fr-BE" baseline="0" dirty="0"/>
              <a:t> recherche d’emploi, CV et LM, entretien via téléphone, entretien d’embauche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871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8400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341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806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Information in English about </a:t>
            </a:r>
            <a:r>
              <a:rPr lang="fr-BE" dirty="0" err="1" smtClean="0"/>
              <a:t>coming</a:t>
            </a:r>
            <a:r>
              <a:rPr lang="fr-BE" dirty="0" smtClean="0"/>
              <a:t> to </a:t>
            </a:r>
            <a:r>
              <a:rPr lang="fr-BE" dirty="0" err="1" smtClean="0"/>
              <a:t>work</a:t>
            </a:r>
            <a:r>
              <a:rPr lang="fr-BE" dirty="0" smtClean="0"/>
              <a:t> in Brussels and the </a:t>
            </a:r>
            <a:r>
              <a:rPr lang="fr-BE" dirty="0" err="1" smtClean="0"/>
              <a:t>Belgian</a:t>
            </a:r>
            <a:r>
              <a:rPr lang="fr-BE" dirty="0" smtClean="0"/>
              <a:t> job </a:t>
            </a:r>
            <a:r>
              <a:rPr lang="fr-BE" dirty="0" err="1" smtClean="0"/>
              <a:t>market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EF148-6929-43C1-84D3-023B7AF20CF0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579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ris.be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ris.b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ris.be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ris.be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ckground_16-9_animation_JAUN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9194" cy="5143500"/>
          </a:xfrm>
          <a:prstGeom prst="rect">
            <a:avLst/>
          </a:prstGeom>
        </p:spPr>
      </p:pic>
      <p:sp>
        <p:nvSpPr>
          <p:cNvPr id="5" name="Triangle rectangle 4">
            <a:hlinkClick r:id="rId3"/>
          </p:cNvPr>
          <p:cNvSpPr/>
          <p:nvPr userDrawn="1"/>
        </p:nvSpPr>
        <p:spPr>
          <a:xfrm>
            <a:off x="0" y="3093058"/>
            <a:ext cx="1796995" cy="2034332"/>
          </a:xfrm>
          <a:prstGeom prst="rtTriangl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1161535" y="1687084"/>
            <a:ext cx="7982465" cy="5989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fr-BE" sz="3500" b="1" kern="1200" dirty="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BE" dirty="0"/>
              <a:t>Titre de présentation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1161535" y="2562654"/>
            <a:ext cx="7982465" cy="323850"/>
          </a:xfrm>
        </p:spPr>
        <p:txBody>
          <a:bodyPr>
            <a:noAutofit/>
          </a:bodyPr>
          <a:lstStyle>
            <a:lvl1pPr marL="0" indent="0" algn="ctr">
              <a:buNone/>
              <a:defRPr lang="fr-BE" sz="2000" kern="1200" dirty="0">
                <a:solidFill>
                  <a:srgbClr val="6D6E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BE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442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ckground_16-9_animation_JAUN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9195" cy="5143500"/>
          </a:xfrm>
          <a:prstGeom prst="rect">
            <a:avLst/>
          </a:prstGeom>
        </p:spPr>
      </p:pic>
      <p:sp>
        <p:nvSpPr>
          <p:cNvPr id="5" name="Triangle rectangle 4">
            <a:hlinkClick r:id="rId3"/>
          </p:cNvPr>
          <p:cNvSpPr/>
          <p:nvPr userDrawn="1"/>
        </p:nvSpPr>
        <p:spPr>
          <a:xfrm>
            <a:off x="0" y="3093058"/>
            <a:ext cx="1796995" cy="2034332"/>
          </a:xfrm>
          <a:prstGeom prst="rtTriangl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116735" y="1544766"/>
            <a:ext cx="4149039" cy="1488818"/>
          </a:xfrm>
        </p:spPr>
        <p:txBody>
          <a:bodyPr>
            <a:normAutofit/>
          </a:bodyPr>
          <a:lstStyle>
            <a:lvl1pPr marL="342000" indent="-342000">
              <a:lnSpc>
                <a:spcPct val="156000"/>
              </a:lnSpc>
              <a:spcBef>
                <a:spcPts val="0"/>
              </a:spcBef>
              <a:buFont typeface="+mj-lt"/>
              <a:buAutoNum type="arabicPeriod"/>
              <a:defRPr sz="1350" baseline="0"/>
            </a:lvl1pPr>
          </a:lstStyle>
          <a:p>
            <a:pPr lvl="0"/>
            <a:r>
              <a:rPr lang="fr-BE" dirty="0" err="1"/>
              <a:t>Blabla</a:t>
            </a:r>
            <a:endParaRPr lang="fr-BE" dirty="0"/>
          </a:p>
          <a:p>
            <a:pPr lvl="0"/>
            <a:r>
              <a:rPr lang="fr-BE" dirty="0" err="1"/>
              <a:t>Blabla</a:t>
            </a:r>
            <a:endParaRPr lang="fr-BE" dirty="0"/>
          </a:p>
          <a:p>
            <a:pPr lvl="0"/>
            <a:r>
              <a:rPr lang="fr-BE" dirty="0"/>
              <a:t>Blablabla</a:t>
            </a:r>
          </a:p>
          <a:p>
            <a:pPr lvl="0"/>
            <a:r>
              <a:rPr lang="fr-BE" dirty="0" err="1"/>
              <a:t>Blablablabla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90108"/>
            <a:ext cx="9144000" cy="457925"/>
          </a:xfrm>
        </p:spPr>
        <p:txBody>
          <a:bodyPr/>
          <a:lstStyle>
            <a:lvl1pPr marL="0" indent="0" algn="ctr">
              <a:buNone/>
              <a:defRPr lang="fr-BE" sz="2800" b="1" kern="1200" dirty="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BE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16913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ckground_16-9_animation_JAUN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9195" cy="5143500"/>
          </a:xfrm>
          <a:prstGeom prst="rect">
            <a:avLst/>
          </a:prstGeom>
        </p:spPr>
      </p:pic>
      <p:sp>
        <p:nvSpPr>
          <p:cNvPr id="4" name="Triangle rectangle 3">
            <a:hlinkClick r:id="rId3"/>
          </p:cNvPr>
          <p:cNvSpPr/>
          <p:nvPr userDrawn="1"/>
        </p:nvSpPr>
        <p:spPr>
          <a:xfrm>
            <a:off x="0" y="3093058"/>
            <a:ext cx="1796995" cy="2034332"/>
          </a:xfrm>
          <a:prstGeom prst="rtTriangl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85968"/>
            <a:ext cx="9144000" cy="494999"/>
          </a:xfrm>
        </p:spPr>
        <p:txBody>
          <a:bodyPr/>
          <a:lstStyle>
            <a:lvl1pPr marL="0" indent="0" algn="ctr">
              <a:buNone/>
              <a:defRPr lang="fr-BE" sz="2800" b="1" kern="1200" dirty="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BE" dirty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18609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ckground_16-9_animation_JAUNE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9195" cy="5143500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70" y="4759643"/>
            <a:ext cx="2057400" cy="273844"/>
          </a:xfrm>
        </p:spPr>
        <p:txBody>
          <a:bodyPr/>
          <a:lstStyle>
            <a:lvl1pPr algn="l">
              <a:defRPr>
                <a:solidFill>
                  <a:srgbClr val="1F54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A16627-6192-4FAF-B61E-913792190F30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Triangle rectangle 5">
            <a:hlinkClick r:id="rId3"/>
          </p:cNvPr>
          <p:cNvSpPr/>
          <p:nvPr userDrawn="1"/>
        </p:nvSpPr>
        <p:spPr>
          <a:xfrm rot="5400000">
            <a:off x="10873" y="-10873"/>
            <a:ext cx="1513040" cy="1534786"/>
          </a:xfrm>
          <a:prstGeom prst="rtTriangl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1979613" y="274028"/>
            <a:ext cx="6115614" cy="488134"/>
          </a:xfrm>
        </p:spPr>
        <p:txBody>
          <a:bodyPr/>
          <a:lstStyle>
            <a:lvl1pPr marL="0" indent="0">
              <a:buNone/>
              <a:defRPr lang="fr-BE" sz="2800" b="1" kern="1200" dirty="0">
                <a:solidFill>
                  <a:srgbClr val="00009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fr-BE" dirty="0"/>
              <a:t>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885555"/>
            <a:ext cx="6813550" cy="321061"/>
          </a:xfrm>
        </p:spPr>
        <p:txBody>
          <a:bodyPr/>
          <a:lstStyle>
            <a:lvl1pPr marL="0" indent="0">
              <a:buNone/>
              <a:defRPr lang="fr-BE" sz="1400" b="0" kern="1200" dirty="0">
                <a:solidFill>
                  <a:srgbClr val="6D6E7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BE" dirty="0"/>
              <a:t>Blablabla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187450" y="1472241"/>
            <a:ext cx="6813550" cy="373062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fr-BE" dirty="0"/>
              <a:t>Sous-titre (si nécessaire)</a:t>
            </a:r>
          </a:p>
        </p:txBody>
      </p:sp>
    </p:spTree>
    <p:extLst>
      <p:ext uri="{BB962C8B-B14F-4D97-AF65-F5344CB8AC3E}">
        <p14:creationId xmlns:p14="http://schemas.microsoft.com/office/powerpoint/2010/main" val="306746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7" userDrawn="1">
          <p15:clr>
            <a:srgbClr val="FBAE40"/>
          </p15:clr>
        </p15:guide>
        <p15:guide id="2" pos="7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6627-6192-4FAF-B61E-913792190F3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97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4" r:id="rId2"/>
    <p:sldLayoutId id="2147483665" r:id="rId3"/>
    <p:sldLayoutId id="2147483655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hyperlink" Target="http://www.dorifor.b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7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10" Type="http://schemas.openxmlformats.org/officeDocument/2006/relationships/image" Target="../media/image62.png"/><Relationship Id="rId4" Type="http://schemas.openxmlformats.org/officeDocument/2006/relationships/image" Target="../media/image61.jpeg"/><Relationship Id="rId9" Type="http://schemas.openxmlformats.org/officeDocument/2006/relationships/hyperlink" Target="https://brulingua.be/en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ban.be/spip.php?page=operateurs&amp;tri=all&amp;id_mot=46&amp;lang=fr" TargetMode="External"/><Relationship Id="rId3" Type="http://schemas.openxmlformats.org/officeDocument/2006/relationships/image" Target="../media/image63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65.jpg"/><Relationship Id="rId4" Type="http://schemas.openxmlformats.org/officeDocument/2006/relationships/image" Target="../media/image64.jp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hyperlink" Target="https://www.pc-skills.brussels/en/home.htm" TargetMode="Externa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70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38.png"/><Relationship Id="rId3" Type="http://schemas.openxmlformats.org/officeDocument/2006/relationships/image" Target="../media/image77.pn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11" Type="http://schemas.openxmlformats.org/officeDocument/2006/relationships/image" Target="../media/image84.jpeg"/><Relationship Id="rId5" Type="http://schemas.openxmlformats.org/officeDocument/2006/relationships/hyperlink" Target="http://www.dorifor.be/" TargetMode="External"/><Relationship Id="rId15" Type="http://schemas.openxmlformats.org/officeDocument/2006/relationships/image" Target="../media/image64.jpg"/><Relationship Id="rId10" Type="http://schemas.openxmlformats.org/officeDocument/2006/relationships/image" Target="../media/image83.jpeg"/><Relationship Id="rId4" Type="http://schemas.openxmlformats.org/officeDocument/2006/relationships/image" Target="../media/image78.jpeg"/><Relationship Id="rId9" Type="http://schemas.openxmlformats.org/officeDocument/2006/relationships/image" Target="../media/image82.jpe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2.png"/><Relationship Id="rId3" Type="http://schemas.openxmlformats.org/officeDocument/2006/relationships/hyperlink" Target="https://be.linkedin.com/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openxmlformats.org/officeDocument/2006/relationships/image" Target="../media/image86.png"/><Relationship Id="rId9" Type="http://schemas.openxmlformats.org/officeDocument/2006/relationships/hyperlink" Target="http://ere.actiris.be/nl-be/splash/conditions/home.asp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8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risinternational.be/Accueil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8533" y="1340977"/>
            <a:ext cx="848546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BE" sz="3500" b="1" dirty="0">
                <a:solidFill>
                  <a:srgbClr val="000090"/>
                </a:solidFill>
                <a:latin typeface="Arial"/>
                <a:cs typeface="Arial"/>
              </a:rPr>
              <a:t>Information session </a:t>
            </a:r>
            <a:r>
              <a:rPr lang="fr-BE" sz="3500" b="1" dirty="0" err="1">
                <a:solidFill>
                  <a:srgbClr val="000090"/>
                </a:solidFill>
                <a:latin typeface="Arial"/>
                <a:cs typeface="Arial"/>
              </a:rPr>
              <a:t>Actiris</a:t>
            </a:r>
            <a:endParaRPr lang="fr-BE" sz="35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3966" y="2286239"/>
            <a:ext cx="83600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6D6E71"/>
                </a:solidFill>
                <a:latin typeface="Arial"/>
                <a:cs typeface="Arial"/>
              </a:rPr>
              <a:t>The employment market and job </a:t>
            </a:r>
            <a:r>
              <a:rPr lang="en-US" sz="2000" dirty="0" smtClean="0">
                <a:solidFill>
                  <a:srgbClr val="6D6E71"/>
                </a:solidFill>
                <a:latin typeface="Arial"/>
                <a:cs typeface="Arial"/>
              </a:rPr>
              <a:t>search </a:t>
            </a:r>
            <a:r>
              <a:rPr lang="en-US" sz="2000" dirty="0">
                <a:solidFill>
                  <a:srgbClr val="6D6E71"/>
                </a:solidFill>
                <a:latin typeface="Arial"/>
                <a:cs typeface="Arial"/>
              </a:rPr>
              <a:t>in Brussels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361" y="3098800"/>
            <a:ext cx="1966171" cy="5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484943" y="274028"/>
            <a:ext cx="6697662" cy="488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/>
              <a:t>Job </a:t>
            </a:r>
            <a:r>
              <a:rPr lang="fr-BE" dirty="0" err="1"/>
              <a:t>market</a:t>
            </a:r>
            <a:r>
              <a:rPr lang="fr-BE" dirty="0"/>
              <a:t> in Brussels : </a:t>
            </a:r>
            <a:r>
              <a:rPr lang="fr-BE" dirty="0" err="1" smtClean="0"/>
              <a:t>critical</a:t>
            </a:r>
            <a:r>
              <a:rPr lang="fr-BE" dirty="0" smtClean="0"/>
              <a:t> jobs</a:t>
            </a:r>
            <a:endParaRPr lang="fr-BE" dirty="0"/>
          </a:p>
        </p:txBody>
      </p:sp>
      <p:grpSp>
        <p:nvGrpSpPr>
          <p:cNvPr id="7" name="Groupe 6"/>
          <p:cNvGrpSpPr/>
          <p:nvPr/>
        </p:nvGrpSpPr>
        <p:grpSpPr>
          <a:xfrm>
            <a:off x="7887625" y="174381"/>
            <a:ext cx="888007" cy="888007"/>
            <a:chOff x="7952771" y="89129"/>
            <a:chExt cx="888007" cy="888007"/>
          </a:xfrm>
        </p:grpSpPr>
        <p:sp>
          <p:nvSpPr>
            <p:cNvPr id="8" name="Forme libre 7"/>
            <p:cNvSpPr/>
            <p:nvPr/>
          </p:nvSpPr>
          <p:spPr>
            <a:xfrm>
              <a:off x="8249648" y="274028"/>
              <a:ext cx="132137" cy="310588"/>
            </a:xfrm>
            <a:custGeom>
              <a:avLst/>
              <a:gdLst>
                <a:gd name="connsiteX0" fmla="*/ 461963 w 923926"/>
                <a:gd name="connsiteY0" fmla="*/ 781050 h 2171699"/>
                <a:gd name="connsiteX1" fmla="*/ 923926 w 923926"/>
                <a:gd name="connsiteY1" fmla="*/ 1243013 h 2171699"/>
                <a:gd name="connsiteX2" fmla="*/ 922486 w 923926"/>
                <a:gd name="connsiteY2" fmla="*/ 1257300 h 2171699"/>
                <a:gd name="connsiteX3" fmla="*/ 923926 w 923926"/>
                <a:gd name="connsiteY3" fmla="*/ 1257300 h 2171699"/>
                <a:gd name="connsiteX4" fmla="*/ 923926 w 923926"/>
                <a:gd name="connsiteY4" fmla="*/ 2171699 h 2171699"/>
                <a:gd name="connsiteX5" fmla="*/ 1 w 923926"/>
                <a:gd name="connsiteY5" fmla="*/ 2171699 h 2171699"/>
                <a:gd name="connsiteX6" fmla="*/ 1 w 923926"/>
                <a:gd name="connsiteY6" fmla="*/ 1257300 h 2171699"/>
                <a:gd name="connsiteX7" fmla="*/ 1441 w 923926"/>
                <a:gd name="connsiteY7" fmla="*/ 1257300 h 2171699"/>
                <a:gd name="connsiteX8" fmla="*/ 0 w 923926"/>
                <a:gd name="connsiteY8" fmla="*/ 1243013 h 2171699"/>
                <a:gd name="connsiteX9" fmla="*/ 461963 w 923926"/>
                <a:gd name="connsiteY9" fmla="*/ 781050 h 2171699"/>
                <a:gd name="connsiteX10" fmla="*/ 461963 w 923926"/>
                <a:gd name="connsiteY10" fmla="*/ 0 h 2171699"/>
                <a:gd name="connsiteX11" fmla="*/ 852488 w 923926"/>
                <a:gd name="connsiteY11" fmla="*/ 390525 h 2171699"/>
                <a:gd name="connsiteX12" fmla="*/ 461963 w 923926"/>
                <a:gd name="connsiteY12" fmla="*/ 781050 h 2171699"/>
                <a:gd name="connsiteX13" fmla="*/ 71438 w 923926"/>
                <a:gd name="connsiteY13" fmla="*/ 390525 h 2171699"/>
                <a:gd name="connsiteX14" fmla="*/ 461963 w 923926"/>
                <a:gd name="connsiteY14" fmla="*/ 0 h 2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3926" h="2171699">
                  <a:moveTo>
                    <a:pt x="461963" y="781050"/>
                  </a:moveTo>
                  <a:cubicBezTo>
                    <a:pt x="717098" y="781050"/>
                    <a:pt x="923926" y="987878"/>
                    <a:pt x="923926" y="1243013"/>
                  </a:cubicBezTo>
                  <a:lnTo>
                    <a:pt x="922486" y="1257300"/>
                  </a:lnTo>
                  <a:lnTo>
                    <a:pt x="923926" y="1257300"/>
                  </a:lnTo>
                  <a:lnTo>
                    <a:pt x="923926" y="2171699"/>
                  </a:lnTo>
                  <a:lnTo>
                    <a:pt x="1" y="2171699"/>
                  </a:lnTo>
                  <a:lnTo>
                    <a:pt x="1" y="1257300"/>
                  </a:lnTo>
                  <a:lnTo>
                    <a:pt x="1441" y="1257300"/>
                  </a:lnTo>
                  <a:lnTo>
                    <a:pt x="0" y="1243013"/>
                  </a:lnTo>
                  <a:cubicBezTo>
                    <a:pt x="0" y="987878"/>
                    <a:pt x="206828" y="781050"/>
                    <a:pt x="461963" y="781050"/>
                  </a:cubicBezTo>
                  <a:close/>
                  <a:moveTo>
                    <a:pt x="461963" y="0"/>
                  </a:moveTo>
                  <a:cubicBezTo>
                    <a:pt x="677644" y="0"/>
                    <a:pt x="852488" y="174844"/>
                    <a:pt x="852488" y="390525"/>
                  </a:cubicBezTo>
                  <a:cubicBezTo>
                    <a:pt x="852488" y="606206"/>
                    <a:pt x="677644" y="781050"/>
                    <a:pt x="461963" y="781050"/>
                  </a:cubicBezTo>
                  <a:cubicBezTo>
                    <a:pt x="246282" y="781050"/>
                    <a:pt x="71438" y="606206"/>
                    <a:pt x="71438" y="390525"/>
                  </a:cubicBezTo>
                  <a:cubicBezTo>
                    <a:pt x="71438" y="174844"/>
                    <a:pt x="246282" y="0"/>
                    <a:pt x="461963" y="0"/>
                  </a:cubicBezTo>
                  <a:close/>
                </a:path>
              </a:pathLst>
            </a:custGeom>
            <a:solidFill>
              <a:srgbClr val="25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9" name="Image 8" descr="LOUP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2771" y="89129"/>
              <a:ext cx="888007" cy="888007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/>
          <a:stretch/>
        </p:blipFill>
        <p:spPr>
          <a:xfrm rot="1109640">
            <a:off x="2568760" y="1454075"/>
            <a:ext cx="1397978" cy="16741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8" y="1172729"/>
            <a:ext cx="1273662" cy="13140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42" y="1371626"/>
            <a:ext cx="1771969" cy="11892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38" y="3451335"/>
            <a:ext cx="1749303" cy="112421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81" y="2881214"/>
            <a:ext cx="1495804" cy="149580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5" y="2486733"/>
            <a:ext cx="2077331" cy="2077331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6591287" y="1365124"/>
            <a:ext cx="2104503" cy="1562593"/>
            <a:chOff x="6708217" y="1175595"/>
            <a:chExt cx="2104503" cy="1562593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217" y="1175595"/>
              <a:ext cx="2104503" cy="156259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5" t="3549" r="13238" b="1103"/>
            <a:stretch>
              <a:fillRect/>
            </a:stretch>
          </p:blipFill>
          <p:spPr>
            <a:xfrm>
              <a:off x="7427848" y="1458130"/>
              <a:ext cx="1153414" cy="711760"/>
            </a:xfrm>
            <a:custGeom>
              <a:avLst/>
              <a:gdLst>
                <a:gd name="connsiteX0" fmla="*/ 79822 w 1153414"/>
                <a:gd name="connsiteY0" fmla="*/ 0 h 711760"/>
                <a:gd name="connsiteX1" fmla="*/ 1153414 w 1153414"/>
                <a:gd name="connsiteY1" fmla="*/ 0 h 711760"/>
                <a:gd name="connsiteX2" fmla="*/ 1086505 w 1153414"/>
                <a:gd name="connsiteY2" fmla="*/ 711760 h 711760"/>
                <a:gd name="connsiteX3" fmla="*/ 0 w 1153414"/>
                <a:gd name="connsiteY3" fmla="*/ 662309 h 7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3414" h="711760">
                  <a:moveTo>
                    <a:pt x="79822" y="0"/>
                  </a:moveTo>
                  <a:lnTo>
                    <a:pt x="1153414" y="0"/>
                  </a:lnTo>
                  <a:lnTo>
                    <a:pt x="1086505" y="711760"/>
                  </a:lnTo>
                  <a:lnTo>
                    <a:pt x="0" y="662309"/>
                  </a:lnTo>
                  <a:close/>
                </a:path>
              </a:pathLst>
            </a:custGeom>
          </p:spPr>
        </p:pic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11" y="3353008"/>
            <a:ext cx="2578461" cy="12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Fotolia_43813103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90" y="801107"/>
            <a:ext cx="18732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 descr="LIK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28" y="196260"/>
            <a:ext cx="561287" cy="561287"/>
          </a:xfrm>
          <a:prstGeom prst="rect">
            <a:avLst/>
          </a:prstGeom>
        </p:spPr>
      </p:pic>
      <p:sp>
        <p:nvSpPr>
          <p:cNvPr id="39" name="Flèche à angle droit 38"/>
          <p:cNvSpPr/>
          <p:nvPr/>
        </p:nvSpPr>
        <p:spPr>
          <a:xfrm rot="10800000">
            <a:off x="2120811" y="1344708"/>
            <a:ext cx="1676900" cy="894230"/>
          </a:xfrm>
          <a:prstGeom prst="bentUpArrow">
            <a:avLst>
              <a:gd name="adj1" fmla="val 13912"/>
              <a:gd name="adj2" fmla="val 25000"/>
              <a:gd name="adj3" fmla="val 25000"/>
            </a:avLst>
          </a:prstGeom>
          <a:solidFill>
            <a:srgbClr val="1F54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0" name="Flèche à angle droit 89"/>
          <p:cNvSpPr/>
          <p:nvPr/>
        </p:nvSpPr>
        <p:spPr>
          <a:xfrm rot="10800000" flipH="1">
            <a:off x="5863527" y="1344709"/>
            <a:ext cx="1676900" cy="894230"/>
          </a:xfrm>
          <a:prstGeom prst="bentUpArrow">
            <a:avLst>
              <a:gd name="adj1" fmla="val 13912"/>
              <a:gd name="adj2" fmla="val 25000"/>
              <a:gd name="adj3" fmla="val 25000"/>
            </a:avLst>
          </a:prstGeom>
          <a:solidFill>
            <a:srgbClr val="1F54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8" name="Flèche vers le bas 87"/>
          <p:cNvSpPr/>
          <p:nvPr/>
        </p:nvSpPr>
        <p:spPr>
          <a:xfrm>
            <a:off x="4519454" y="1875868"/>
            <a:ext cx="457029" cy="363071"/>
          </a:xfrm>
          <a:prstGeom prst="downArrow">
            <a:avLst>
              <a:gd name="adj1" fmla="val 23520"/>
              <a:gd name="adj2" fmla="val 46699"/>
            </a:avLst>
          </a:prstGeom>
          <a:solidFill>
            <a:srgbClr val="1F54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3" name="Imag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92" y="2422192"/>
            <a:ext cx="693808" cy="693808"/>
          </a:xfrm>
          <a:prstGeom prst="rect">
            <a:avLst/>
          </a:prstGeom>
        </p:spPr>
      </p:pic>
      <p:grpSp>
        <p:nvGrpSpPr>
          <p:cNvPr id="1024" name="Groupe 1023"/>
          <p:cNvGrpSpPr/>
          <p:nvPr/>
        </p:nvGrpSpPr>
        <p:grpSpPr>
          <a:xfrm>
            <a:off x="4480931" y="2404768"/>
            <a:ext cx="534074" cy="764569"/>
            <a:chOff x="4339733" y="2209782"/>
            <a:chExt cx="534074" cy="764569"/>
          </a:xfrm>
        </p:grpSpPr>
        <p:grpSp>
          <p:nvGrpSpPr>
            <p:cNvPr id="95" name="Groupe 94"/>
            <p:cNvGrpSpPr/>
            <p:nvPr/>
          </p:nvGrpSpPr>
          <p:grpSpPr>
            <a:xfrm>
              <a:off x="4339733" y="2209782"/>
              <a:ext cx="534074" cy="764569"/>
              <a:chOff x="7277100" y="1381325"/>
              <a:chExt cx="1743075" cy="2495350"/>
            </a:xfrm>
          </p:grpSpPr>
          <p:sp>
            <p:nvSpPr>
              <p:cNvPr id="108" name="Rectangle à coins arrondis 107"/>
              <p:cNvSpPr/>
              <p:nvPr/>
            </p:nvSpPr>
            <p:spPr>
              <a:xfrm>
                <a:off x="7277100" y="1381325"/>
                <a:ext cx="1743075" cy="2495350"/>
              </a:xfrm>
              <a:prstGeom prst="roundRect">
                <a:avLst/>
              </a:prstGeom>
              <a:noFill/>
              <a:ln w="28575">
                <a:solidFill>
                  <a:srgbClr val="1F54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109" name="Connecteur droit 108"/>
              <p:cNvCxnSpPr/>
              <p:nvPr/>
            </p:nvCxnSpPr>
            <p:spPr>
              <a:xfrm flipV="1">
                <a:off x="7488104" y="1876725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flipV="1">
                <a:off x="7488104" y="2078555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 flipV="1">
                <a:off x="7488104" y="2270041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 flipV="1">
                <a:off x="7488104" y="2461526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V="1">
                <a:off x="7488104" y="2650671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flipV="1">
                <a:off x="7488104" y="2852501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flipV="1">
                <a:off x="7488104" y="3043986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 flipV="1">
                <a:off x="7488104" y="3235472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flipV="1">
                <a:off x="7488104" y="3427940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 flipV="1">
                <a:off x="7488104" y="3619425"/>
                <a:ext cx="1284371" cy="9174"/>
              </a:xfrm>
              <a:prstGeom prst="line">
                <a:avLst/>
              </a:prstGeom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e 95"/>
            <p:cNvGrpSpPr/>
            <p:nvPr/>
          </p:nvGrpSpPr>
          <p:grpSpPr>
            <a:xfrm>
              <a:off x="4395586" y="2305710"/>
              <a:ext cx="187238" cy="187238"/>
              <a:chOff x="638735" y="1543294"/>
              <a:chExt cx="383707" cy="383707"/>
            </a:xfrm>
            <a:solidFill>
              <a:srgbClr val="1F5498"/>
            </a:solidFill>
          </p:grpSpPr>
          <p:sp>
            <p:nvSpPr>
              <p:cNvPr id="105" name="Ellipse 104"/>
              <p:cNvSpPr/>
              <p:nvPr/>
            </p:nvSpPr>
            <p:spPr>
              <a:xfrm>
                <a:off x="638735" y="1543294"/>
                <a:ext cx="383707" cy="3837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06" name="Organigramme : Processus 105"/>
              <p:cNvSpPr/>
              <p:nvPr/>
            </p:nvSpPr>
            <p:spPr>
              <a:xfrm rot="3351321">
                <a:off x="654818" y="1723181"/>
                <a:ext cx="206921" cy="63363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07" name="Organigramme : Processus 106"/>
              <p:cNvSpPr/>
              <p:nvPr/>
            </p:nvSpPr>
            <p:spPr>
              <a:xfrm rot="19461004">
                <a:off x="790935" y="1713398"/>
                <a:ext cx="206921" cy="63363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97" name="Groupe 96"/>
            <p:cNvGrpSpPr/>
            <p:nvPr/>
          </p:nvGrpSpPr>
          <p:grpSpPr>
            <a:xfrm>
              <a:off x="4393064" y="2518013"/>
              <a:ext cx="187238" cy="187238"/>
              <a:chOff x="638735" y="1543294"/>
              <a:chExt cx="383707" cy="383707"/>
            </a:xfrm>
            <a:solidFill>
              <a:srgbClr val="1F5498"/>
            </a:solidFill>
          </p:grpSpPr>
          <p:sp>
            <p:nvSpPr>
              <p:cNvPr id="102" name="Ellipse 101"/>
              <p:cNvSpPr/>
              <p:nvPr/>
            </p:nvSpPr>
            <p:spPr>
              <a:xfrm>
                <a:off x="638735" y="1543294"/>
                <a:ext cx="383707" cy="3837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03" name="Organigramme : Processus 102"/>
              <p:cNvSpPr/>
              <p:nvPr/>
            </p:nvSpPr>
            <p:spPr>
              <a:xfrm rot="3351321">
                <a:off x="654818" y="1723181"/>
                <a:ext cx="206921" cy="63363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04" name="Organigramme : Processus 103"/>
              <p:cNvSpPr/>
              <p:nvPr/>
            </p:nvSpPr>
            <p:spPr>
              <a:xfrm rot="19461004">
                <a:off x="790935" y="1713398"/>
                <a:ext cx="206921" cy="63363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4398211" y="2733776"/>
              <a:ext cx="187238" cy="187238"/>
              <a:chOff x="638735" y="1543294"/>
              <a:chExt cx="383707" cy="383707"/>
            </a:xfrm>
            <a:solidFill>
              <a:srgbClr val="1F5498"/>
            </a:solidFill>
          </p:grpSpPr>
          <p:sp>
            <p:nvSpPr>
              <p:cNvPr id="99" name="Ellipse 98"/>
              <p:cNvSpPr/>
              <p:nvPr/>
            </p:nvSpPr>
            <p:spPr>
              <a:xfrm>
                <a:off x="638735" y="1543294"/>
                <a:ext cx="383707" cy="3837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00" name="Organigramme : Processus 99"/>
              <p:cNvSpPr/>
              <p:nvPr/>
            </p:nvSpPr>
            <p:spPr>
              <a:xfrm rot="3351321">
                <a:off x="654818" y="1723181"/>
                <a:ext cx="206921" cy="63363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01" name="Organigramme : Processus 100"/>
              <p:cNvSpPr/>
              <p:nvPr/>
            </p:nvSpPr>
            <p:spPr>
              <a:xfrm rot="19461004">
                <a:off x="790935" y="1713398"/>
                <a:ext cx="206921" cy="63363"/>
              </a:xfrm>
              <a:prstGeom prst="flowChartProcess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92" name="Groupe 91"/>
          <p:cNvGrpSpPr/>
          <p:nvPr/>
        </p:nvGrpSpPr>
        <p:grpSpPr>
          <a:xfrm>
            <a:off x="1857984" y="2257217"/>
            <a:ext cx="901939" cy="1098802"/>
            <a:chOff x="1709300" y="2062132"/>
            <a:chExt cx="901939" cy="1098802"/>
          </a:xfrm>
        </p:grpSpPr>
        <p:grpSp>
          <p:nvGrpSpPr>
            <p:cNvPr id="122" name="Groupe 121"/>
            <p:cNvGrpSpPr/>
            <p:nvPr/>
          </p:nvGrpSpPr>
          <p:grpSpPr>
            <a:xfrm>
              <a:off x="1709300" y="2439256"/>
              <a:ext cx="358418" cy="513105"/>
              <a:chOff x="7277100" y="1381325"/>
              <a:chExt cx="1743075" cy="2495350"/>
            </a:xfrm>
            <a:solidFill>
              <a:srgbClr val="1F5498"/>
            </a:solidFill>
          </p:grpSpPr>
          <p:sp>
            <p:nvSpPr>
              <p:cNvPr id="144" name="Rectangle à coins arrondis 143"/>
              <p:cNvSpPr/>
              <p:nvPr/>
            </p:nvSpPr>
            <p:spPr>
              <a:xfrm>
                <a:off x="7277100" y="1381325"/>
                <a:ext cx="1743075" cy="2495350"/>
              </a:xfrm>
              <a:prstGeom prst="roundRect">
                <a:avLst/>
              </a:prstGeom>
              <a:noFill/>
              <a:ln w="28575">
                <a:solidFill>
                  <a:srgbClr val="1F54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145" name="Connecteur droit 144"/>
              <p:cNvCxnSpPr/>
              <p:nvPr/>
            </p:nvCxnSpPr>
            <p:spPr>
              <a:xfrm flipV="1">
                <a:off x="7488104" y="1876725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V="1">
                <a:off x="7488104" y="2078555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/>
              <p:nvPr/>
            </p:nvCxnSpPr>
            <p:spPr>
              <a:xfrm flipV="1">
                <a:off x="7488104" y="2270041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/>
              <p:cNvCxnSpPr/>
              <p:nvPr/>
            </p:nvCxnSpPr>
            <p:spPr>
              <a:xfrm flipV="1">
                <a:off x="7488104" y="2461526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flipV="1">
                <a:off x="7488104" y="2650671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/>
              <p:nvPr/>
            </p:nvCxnSpPr>
            <p:spPr>
              <a:xfrm flipV="1">
                <a:off x="7488104" y="2852501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flipV="1">
                <a:off x="7488104" y="3043986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cteur droit 151"/>
              <p:cNvCxnSpPr/>
              <p:nvPr/>
            </p:nvCxnSpPr>
            <p:spPr>
              <a:xfrm flipV="1">
                <a:off x="7488104" y="3235472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 flipV="1">
                <a:off x="7488104" y="3427940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 flipV="1">
                <a:off x="7488104" y="3619425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e 122"/>
            <p:cNvGrpSpPr/>
            <p:nvPr/>
          </p:nvGrpSpPr>
          <p:grpSpPr>
            <a:xfrm>
              <a:off x="2252821" y="2442745"/>
              <a:ext cx="358418" cy="513105"/>
              <a:chOff x="7277100" y="1381325"/>
              <a:chExt cx="1743075" cy="2495350"/>
            </a:xfrm>
            <a:solidFill>
              <a:srgbClr val="1F5498"/>
            </a:solidFill>
          </p:grpSpPr>
          <p:sp>
            <p:nvSpPr>
              <p:cNvPr id="133" name="Rectangle à coins arrondis 132"/>
              <p:cNvSpPr/>
              <p:nvPr/>
            </p:nvSpPr>
            <p:spPr>
              <a:xfrm>
                <a:off x="7277100" y="1381325"/>
                <a:ext cx="1743075" cy="2495350"/>
              </a:xfrm>
              <a:prstGeom prst="roundRect">
                <a:avLst/>
              </a:prstGeom>
              <a:noFill/>
              <a:ln w="28575">
                <a:solidFill>
                  <a:srgbClr val="1F54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134" name="Connecteur droit 133"/>
              <p:cNvCxnSpPr/>
              <p:nvPr/>
            </p:nvCxnSpPr>
            <p:spPr>
              <a:xfrm flipV="1">
                <a:off x="7488104" y="1876725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 flipV="1">
                <a:off x="7488104" y="2078555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/>
              <p:nvPr/>
            </p:nvCxnSpPr>
            <p:spPr>
              <a:xfrm flipV="1">
                <a:off x="7488104" y="2270041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flipV="1">
                <a:off x="7488104" y="2461526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flipV="1">
                <a:off x="7488104" y="2650671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/>
              <p:nvPr/>
            </p:nvCxnSpPr>
            <p:spPr>
              <a:xfrm flipV="1">
                <a:off x="7488104" y="2852501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 flipV="1">
                <a:off x="7488104" y="3043986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 flipV="1">
                <a:off x="7488104" y="3235472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flipV="1">
                <a:off x="7488104" y="3427940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 flipV="1">
                <a:off x="7488104" y="3619425"/>
                <a:ext cx="1284371" cy="9174"/>
              </a:xfrm>
              <a:prstGeom prst="line">
                <a:avLst/>
              </a:prstGeom>
              <a:grpFill/>
              <a:ln w="12700">
                <a:solidFill>
                  <a:srgbClr val="1F54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Flèche en arc 123"/>
            <p:cNvSpPr/>
            <p:nvPr/>
          </p:nvSpPr>
          <p:spPr>
            <a:xfrm>
              <a:off x="1793516" y="2062132"/>
              <a:ext cx="747303" cy="656529"/>
            </a:xfrm>
            <a:prstGeom prst="circularArrow">
              <a:avLst>
                <a:gd name="adj1" fmla="val 9571"/>
                <a:gd name="adj2" fmla="val 1142319"/>
                <a:gd name="adj3" fmla="val 20558096"/>
                <a:gd name="adj4" fmla="val 10800000"/>
                <a:gd name="adj5" fmla="val 12500"/>
              </a:avLst>
            </a:prstGeom>
            <a:solidFill>
              <a:srgbClr val="1F5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grpSp>
          <p:nvGrpSpPr>
            <p:cNvPr id="125" name="Groupe 124"/>
            <p:cNvGrpSpPr/>
            <p:nvPr/>
          </p:nvGrpSpPr>
          <p:grpSpPr>
            <a:xfrm>
              <a:off x="1906769" y="2870146"/>
              <a:ext cx="127646" cy="290788"/>
              <a:chOff x="665629" y="1519542"/>
              <a:chExt cx="289112" cy="756968"/>
            </a:xfrm>
            <a:solidFill>
              <a:srgbClr val="1F5498"/>
            </a:solidFill>
          </p:grpSpPr>
          <p:sp>
            <p:nvSpPr>
              <p:cNvPr id="130" name="Organigramme : Processus 129"/>
              <p:cNvSpPr/>
              <p:nvPr/>
            </p:nvSpPr>
            <p:spPr>
              <a:xfrm>
                <a:off x="665629" y="1519542"/>
                <a:ext cx="289112" cy="477602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31" name="Triangle rectangle 130"/>
              <p:cNvSpPr/>
              <p:nvPr/>
            </p:nvSpPr>
            <p:spPr>
              <a:xfrm flipV="1">
                <a:off x="665629" y="1989054"/>
                <a:ext cx="141194" cy="2874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32" name="Triangle rectangle 131"/>
              <p:cNvSpPr/>
              <p:nvPr/>
            </p:nvSpPr>
            <p:spPr>
              <a:xfrm flipH="1" flipV="1">
                <a:off x="813547" y="1985353"/>
                <a:ext cx="141194" cy="2874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126" name="Groupe 125"/>
            <p:cNvGrpSpPr/>
            <p:nvPr/>
          </p:nvGrpSpPr>
          <p:grpSpPr>
            <a:xfrm>
              <a:off x="2445237" y="2858674"/>
              <a:ext cx="127646" cy="290788"/>
              <a:chOff x="665629" y="1519542"/>
              <a:chExt cx="289112" cy="756968"/>
            </a:xfrm>
            <a:solidFill>
              <a:srgbClr val="1F5498"/>
            </a:solidFill>
          </p:grpSpPr>
          <p:sp>
            <p:nvSpPr>
              <p:cNvPr id="127" name="Organigramme : Processus 126"/>
              <p:cNvSpPr/>
              <p:nvPr/>
            </p:nvSpPr>
            <p:spPr>
              <a:xfrm>
                <a:off x="665629" y="1519542"/>
                <a:ext cx="289112" cy="477602"/>
              </a:xfrm>
              <a:prstGeom prst="flowChart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28" name="Triangle rectangle 127"/>
              <p:cNvSpPr/>
              <p:nvPr/>
            </p:nvSpPr>
            <p:spPr>
              <a:xfrm flipV="1">
                <a:off x="665629" y="1989054"/>
                <a:ext cx="141194" cy="2874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29" name="Triangle rectangle 128"/>
              <p:cNvSpPr/>
              <p:nvPr/>
            </p:nvSpPr>
            <p:spPr>
              <a:xfrm flipH="1" flipV="1">
                <a:off x="813547" y="1985353"/>
                <a:ext cx="141194" cy="2874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pic>
          <p:nvPicPr>
            <p:cNvPr id="121" name="Picture 2" descr="Image result for belgische vla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798" y="2516622"/>
              <a:ext cx="174625" cy="151648"/>
            </a:xfrm>
            <a:prstGeom prst="rect">
              <a:avLst/>
            </a:prstGeom>
            <a:solidFill>
              <a:srgbClr val="1F5498"/>
            </a:solidFill>
            <a:ln>
              <a:solidFill>
                <a:srgbClr val="1F5498"/>
              </a:solidFill>
            </a:ln>
          </p:spPr>
        </p:pic>
      </p:grpSp>
      <p:sp>
        <p:nvSpPr>
          <p:cNvPr id="155" name="Rectangle 154"/>
          <p:cNvSpPr/>
          <p:nvPr/>
        </p:nvSpPr>
        <p:spPr>
          <a:xfrm>
            <a:off x="1494179" y="3424792"/>
            <a:ext cx="164402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000090"/>
                </a:solidFill>
                <a:cs typeface="Arial"/>
              </a:rPr>
              <a:t>Equivalence of </a:t>
            </a:r>
            <a:r>
              <a:rPr lang="fr-BE" sz="1400" b="1" dirty="0" err="1">
                <a:solidFill>
                  <a:srgbClr val="000090"/>
                </a:solidFill>
                <a:cs typeface="Arial"/>
              </a:rPr>
              <a:t>diploma</a:t>
            </a:r>
            <a:endParaRPr lang="fr-BE" sz="1400" b="1" dirty="0">
              <a:solidFill>
                <a:srgbClr val="000090"/>
              </a:solidFill>
              <a:cs typeface="Arial"/>
            </a:endParaRPr>
          </a:p>
        </p:txBody>
      </p:sp>
      <p:pic>
        <p:nvPicPr>
          <p:cNvPr id="156" name="Image 1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3" t="22768"/>
          <a:stretch/>
        </p:blipFill>
        <p:spPr>
          <a:xfrm>
            <a:off x="1588347" y="4434107"/>
            <a:ext cx="813157" cy="480070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58" y="4393175"/>
            <a:ext cx="635318" cy="497665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4009740" y="3424792"/>
            <a:ext cx="146521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r-BE" sz="1400" b="1" dirty="0" smtClean="0">
                <a:solidFill>
                  <a:srgbClr val="000090"/>
                </a:solidFill>
                <a:cs typeface="Arial"/>
              </a:rPr>
              <a:t>Recognition of </a:t>
            </a:r>
            <a:r>
              <a:rPr lang="fr-BE" sz="1400" b="1" dirty="0" err="1" smtClean="0">
                <a:solidFill>
                  <a:srgbClr val="000090"/>
                </a:solidFill>
                <a:cs typeface="Arial"/>
              </a:rPr>
              <a:t>competences</a:t>
            </a:r>
            <a:endParaRPr lang="fr-BE" sz="1400" b="1" dirty="0">
              <a:solidFill>
                <a:srgbClr val="000090"/>
              </a:solidFill>
              <a:cs typeface="Arial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577984" y="3424792"/>
            <a:ext cx="150422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r-BE" sz="1400" b="1" dirty="0" err="1" smtClean="0">
                <a:solidFill>
                  <a:srgbClr val="000090"/>
                </a:solidFill>
                <a:latin typeface="Arial"/>
                <a:cs typeface="Arial"/>
              </a:rPr>
              <a:t>Professionnal</a:t>
            </a:r>
            <a:r>
              <a:rPr lang="fr-BE" sz="1400" b="1" dirty="0" smtClean="0">
                <a:solidFill>
                  <a:srgbClr val="000090"/>
                </a:solidFill>
                <a:latin typeface="Arial"/>
                <a:cs typeface="Arial"/>
              </a:rPr>
              <a:t> trainings</a:t>
            </a:r>
            <a:endParaRPr lang="fr-BE" sz="1400" b="1" dirty="0">
              <a:solidFill>
                <a:srgbClr val="000090"/>
              </a:solidFill>
              <a:cs typeface="Arial"/>
            </a:endParaRPr>
          </a:p>
        </p:txBody>
      </p:sp>
      <p:sp>
        <p:nvSpPr>
          <p:cNvPr id="1025" name="Rectangle 1024"/>
          <p:cNvSpPr/>
          <p:nvPr/>
        </p:nvSpPr>
        <p:spPr>
          <a:xfrm>
            <a:off x="6414675" y="2277779"/>
            <a:ext cx="1764127" cy="2693425"/>
          </a:xfrm>
          <a:prstGeom prst="rect">
            <a:avLst/>
          </a:prstGeom>
          <a:noFill/>
          <a:ln w="19050">
            <a:solidFill>
              <a:srgbClr val="1F54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3" name="Rectangle 162"/>
          <p:cNvSpPr/>
          <p:nvPr/>
        </p:nvSpPr>
        <p:spPr>
          <a:xfrm>
            <a:off x="3837076" y="2277779"/>
            <a:ext cx="1764127" cy="2693426"/>
          </a:xfrm>
          <a:prstGeom prst="rect">
            <a:avLst/>
          </a:prstGeom>
          <a:noFill/>
          <a:ln w="19050">
            <a:solidFill>
              <a:srgbClr val="1F54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4" name="Rectangle 163"/>
          <p:cNvSpPr/>
          <p:nvPr/>
        </p:nvSpPr>
        <p:spPr>
          <a:xfrm>
            <a:off x="1413143" y="2279497"/>
            <a:ext cx="1764127" cy="2691646"/>
          </a:xfrm>
          <a:prstGeom prst="rect">
            <a:avLst/>
          </a:prstGeom>
          <a:noFill/>
          <a:ln w="19050">
            <a:solidFill>
              <a:srgbClr val="1F549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6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55" y="4132899"/>
            <a:ext cx="739683" cy="44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Image 2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01" y="4113446"/>
            <a:ext cx="638819" cy="48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651245" y="269413"/>
            <a:ext cx="7347612" cy="488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BE" dirty="0"/>
              <a:t>Job </a:t>
            </a:r>
            <a:r>
              <a:rPr lang="fr-BE" dirty="0" err="1"/>
              <a:t>market</a:t>
            </a:r>
            <a:r>
              <a:rPr lang="fr-BE" dirty="0"/>
              <a:t> in Brussels : </a:t>
            </a:r>
            <a:r>
              <a:rPr lang="fr-BE" dirty="0" smtClean="0"/>
              <a:t>qualification</a:t>
            </a:r>
            <a:endParaRPr lang="fr-BE" dirty="0"/>
          </a:p>
        </p:txBody>
      </p:sp>
      <p:pic>
        <p:nvPicPr>
          <p:cNvPr id="4" name="Image 4">
            <a:extLst>
              <a:ext uri="{FF2B5EF4-FFF2-40B4-BE49-F238E27FC236}">
                <a16:creationId xmlns="" xmlns:a16="http://schemas.microsoft.com/office/drawing/2014/main" id="{FE10F35E-439A-49FF-93BB-C7AFD16510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8661" y="4495917"/>
            <a:ext cx="1306854" cy="4070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02" y="3927400"/>
            <a:ext cx="565487" cy="561532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1500827" y="4072516"/>
            <a:ext cx="164402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r-BE" sz="1400" b="1" dirty="0">
                <a:solidFill>
                  <a:srgbClr val="6D6E7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mydiploma.be</a:t>
            </a:r>
          </a:p>
        </p:txBody>
      </p:sp>
    </p:spTree>
    <p:extLst>
      <p:ext uri="{BB962C8B-B14F-4D97-AF65-F5344CB8AC3E}">
        <p14:creationId xmlns:p14="http://schemas.microsoft.com/office/powerpoint/2010/main" val="9395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0" y="1802083"/>
            <a:ext cx="9144000" cy="494999"/>
          </a:xfrm>
        </p:spPr>
        <p:txBody>
          <a:bodyPr>
            <a:noAutofit/>
          </a:bodyPr>
          <a:lstStyle/>
          <a:p>
            <a:r>
              <a:rPr lang="en-US" dirty="0" smtClean="0"/>
              <a:t>Counseling from </a:t>
            </a:r>
            <a:r>
              <a:rPr lang="en-US" dirty="0" err="1"/>
              <a:t>Actiris</a:t>
            </a:r>
            <a:endParaRPr lang="en-US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728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79613" y="274028"/>
            <a:ext cx="3978501" cy="488134"/>
          </a:xfrm>
        </p:spPr>
        <p:txBody>
          <a:bodyPr/>
          <a:lstStyle/>
          <a:p>
            <a:r>
              <a:rPr lang="fr-BE" dirty="0" smtClean="0"/>
              <a:t>How to contact us?</a:t>
            </a:r>
            <a:endParaRPr lang="fr-BE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12006" y="1243952"/>
            <a:ext cx="310855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lnSpc>
                <a:spcPct val="200000"/>
              </a:lnSpc>
              <a:spcAft>
                <a:spcPts val="1200"/>
              </a:spcAft>
              <a:defRPr/>
            </a:pPr>
            <a:r>
              <a:rPr lang="fr-BE" sz="14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one of </a:t>
            </a:r>
            <a:r>
              <a:rPr lang="fr-BE" sz="140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BE" sz="14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fr-BE" sz="140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</a:t>
            </a:r>
            <a:endParaRPr lang="fr-BE" sz="1400" b="1" dirty="0">
              <a:solidFill>
                <a:srgbClr val="000090"/>
              </a:solidFill>
            </a:endParaRPr>
          </a:p>
          <a:p>
            <a:pPr marL="0" indent="0">
              <a:lnSpc>
                <a:spcPct val="200000"/>
              </a:lnSpc>
              <a:spcAft>
                <a:spcPts val="1200"/>
              </a:spcAft>
              <a:defRPr/>
            </a:pPr>
            <a:r>
              <a:rPr lang="fr-BE" sz="1400" b="1" dirty="0" smtClean="0">
                <a:solidFill>
                  <a:srgbClr val="000090"/>
                </a:solidFill>
              </a:rPr>
              <a:t>0800 35 </a:t>
            </a:r>
            <a:r>
              <a:rPr lang="fr-BE" sz="1400" b="1" dirty="0">
                <a:solidFill>
                  <a:srgbClr val="000090"/>
                </a:solidFill>
              </a:rPr>
              <a:t>123</a:t>
            </a:r>
          </a:p>
          <a:p>
            <a:pPr marL="0" indent="0">
              <a:lnSpc>
                <a:spcPct val="200000"/>
              </a:lnSpc>
              <a:spcAft>
                <a:spcPts val="1200"/>
              </a:spcAft>
              <a:defRPr/>
            </a:pPr>
            <a:r>
              <a:rPr lang="fr-BE" sz="1400" b="1" dirty="0">
                <a:solidFill>
                  <a:srgbClr val="000090"/>
                </a:solidFill>
                <a:cs typeface="+mn-cs"/>
              </a:rPr>
              <a:t>www.actiris.be</a:t>
            </a:r>
          </a:p>
          <a:p>
            <a:pPr marL="0" indent="0">
              <a:lnSpc>
                <a:spcPct val="200000"/>
              </a:lnSpc>
              <a:spcAft>
                <a:spcPts val="1200"/>
              </a:spcAft>
              <a:defRPr/>
            </a:pPr>
            <a:r>
              <a:rPr lang="fr-BE" sz="1400" b="1" dirty="0" smtClean="0">
                <a:solidFill>
                  <a:srgbClr val="000090"/>
                </a:solidFill>
              </a:rPr>
              <a:t>werkzoekenden@actiris.be</a:t>
            </a:r>
            <a:endParaRPr lang="fr-BE" sz="1400" b="1" dirty="0">
              <a:solidFill>
                <a:srgbClr val="000090"/>
              </a:solidFill>
            </a:endParaRPr>
          </a:p>
          <a:p>
            <a:pPr marL="0" indent="0">
              <a:lnSpc>
                <a:spcPct val="200000"/>
              </a:lnSpc>
              <a:spcAft>
                <a:spcPts val="1200"/>
              </a:spcAft>
              <a:defRPr/>
            </a:pPr>
            <a:r>
              <a:rPr lang="fr-BE" sz="1400" dirty="0" smtClean="0">
                <a:solidFill>
                  <a:srgbClr val="6D6E71"/>
                </a:solidFill>
                <a:cs typeface="+mn-cs"/>
              </a:rPr>
              <a:t>Via social media</a:t>
            </a:r>
            <a:r>
              <a:rPr lang="fr-BE" sz="1400" dirty="0" smtClean="0">
                <a:solidFill>
                  <a:srgbClr val="6D6E71"/>
                </a:solidFill>
              </a:rPr>
              <a:t> :</a:t>
            </a:r>
            <a:endParaRPr lang="fr-BE" sz="1400" dirty="0">
              <a:solidFill>
                <a:srgbClr val="6D6E71"/>
              </a:solidFill>
              <a:cs typeface="+mn-cs"/>
            </a:endParaRPr>
          </a:p>
        </p:txBody>
      </p:sp>
      <p:pic>
        <p:nvPicPr>
          <p:cNvPr id="7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t="35663" r="65665" b="57693"/>
          <a:stretch>
            <a:fillRect/>
          </a:stretch>
        </p:blipFill>
        <p:spPr bwMode="auto">
          <a:xfrm>
            <a:off x="1552450" y="4018042"/>
            <a:ext cx="1215640" cy="29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CALENDRI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58" y="1314080"/>
            <a:ext cx="477680" cy="47768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7430822" y="-33322"/>
            <a:ext cx="1722703" cy="3335714"/>
            <a:chOff x="7453402" y="-10827"/>
            <a:chExt cx="1722703" cy="3335714"/>
          </a:xfrm>
        </p:grpSpPr>
        <p:pic>
          <p:nvPicPr>
            <p:cNvPr id="12" name="Imag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6" t="2869" r="14150"/>
            <a:stretch/>
          </p:blipFill>
          <p:spPr bwMode="auto">
            <a:xfrm>
              <a:off x="7463798" y="10828"/>
              <a:ext cx="1704388" cy="329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453402" y="10828"/>
              <a:ext cx="1714784" cy="3314059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38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61321" y="-10827"/>
              <a:ext cx="1714784" cy="331405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4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/>
            </a:p>
          </p:txBody>
        </p:sp>
      </p:grpSp>
      <p:pic>
        <p:nvPicPr>
          <p:cNvPr id="15" name="Picture 10" descr="http://www.actiris.be/Portals/33/images/Contacts/FR/Cartes_drapeaux_f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60" y="993493"/>
            <a:ext cx="4055029" cy="410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5"/>
          <p:cNvSpPr/>
          <p:nvPr/>
        </p:nvSpPr>
        <p:spPr>
          <a:xfrm>
            <a:off x="6551972" y="2710324"/>
            <a:ext cx="144463" cy="144462"/>
          </a:xfrm>
          <a:prstGeom prst="ellipse">
            <a:avLst/>
          </a:prstGeom>
          <a:solidFill>
            <a:srgbClr val="2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cxnSp>
        <p:nvCxnSpPr>
          <p:cNvPr id="17" name="Connecteur droit 12"/>
          <p:cNvCxnSpPr>
            <a:cxnSpLocks noChangeShapeType="1"/>
          </p:cNvCxnSpPr>
          <p:nvPr/>
        </p:nvCxnSpPr>
        <p:spPr bwMode="auto">
          <a:xfrm flipV="1">
            <a:off x="6683279" y="2180010"/>
            <a:ext cx="1577064" cy="580651"/>
          </a:xfrm>
          <a:prstGeom prst="line">
            <a:avLst/>
          </a:prstGeom>
          <a:noFill/>
          <a:ln w="28575" algn="ctr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8" name="Picture 2" descr="Image result for metro brussels sig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931" y="2719908"/>
            <a:ext cx="345493" cy="2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266739" y="2890722"/>
            <a:ext cx="813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Madou</a:t>
            </a:r>
          </a:p>
        </p:txBody>
      </p:sp>
      <p:pic>
        <p:nvPicPr>
          <p:cNvPr id="20" name="Image 19" descr="BULLE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27" y="274028"/>
            <a:ext cx="501206" cy="501206"/>
          </a:xfrm>
          <a:prstGeom prst="rect">
            <a:avLst/>
          </a:prstGeom>
        </p:spPr>
      </p:pic>
      <p:sp>
        <p:nvSpPr>
          <p:cNvPr id="21" name="Forme libre 20"/>
          <p:cNvSpPr/>
          <p:nvPr/>
        </p:nvSpPr>
        <p:spPr>
          <a:xfrm>
            <a:off x="957869" y="1388657"/>
            <a:ext cx="233444" cy="328527"/>
          </a:xfrm>
          <a:custGeom>
            <a:avLst/>
            <a:gdLst>
              <a:gd name="connsiteX0" fmla="*/ 387392 w 765448"/>
              <a:gd name="connsiteY0" fmla="*/ 163391 h 1077217"/>
              <a:gd name="connsiteX1" fmla="*/ 182604 w 765448"/>
              <a:gd name="connsiteY1" fmla="*/ 368179 h 1077217"/>
              <a:gd name="connsiteX2" fmla="*/ 387392 w 765448"/>
              <a:gd name="connsiteY2" fmla="*/ 572967 h 1077217"/>
              <a:gd name="connsiteX3" fmla="*/ 592180 w 765448"/>
              <a:gd name="connsiteY3" fmla="*/ 368179 h 1077217"/>
              <a:gd name="connsiteX4" fmla="*/ 387392 w 765448"/>
              <a:gd name="connsiteY4" fmla="*/ 163391 h 1077217"/>
              <a:gd name="connsiteX5" fmla="*/ 382724 w 765448"/>
              <a:gd name="connsiteY5" fmla="*/ 0 h 1077217"/>
              <a:gd name="connsiteX6" fmla="*/ 765448 w 765448"/>
              <a:gd name="connsiteY6" fmla="*/ 382724 h 1077217"/>
              <a:gd name="connsiteX7" fmla="*/ 653351 w 765448"/>
              <a:gd name="connsiteY7" fmla="*/ 653351 h 1077217"/>
              <a:gd name="connsiteX8" fmla="*/ 643583 w 765448"/>
              <a:gd name="connsiteY8" fmla="*/ 661409 h 1077217"/>
              <a:gd name="connsiteX9" fmla="*/ 382724 w 765448"/>
              <a:gd name="connsiteY9" fmla="*/ 1077217 h 1077217"/>
              <a:gd name="connsiteX10" fmla="*/ 121864 w 765448"/>
              <a:gd name="connsiteY10" fmla="*/ 661409 h 1077217"/>
              <a:gd name="connsiteX11" fmla="*/ 112097 w 765448"/>
              <a:gd name="connsiteY11" fmla="*/ 653351 h 1077217"/>
              <a:gd name="connsiteX12" fmla="*/ 0 w 765448"/>
              <a:gd name="connsiteY12" fmla="*/ 382724 h 1077217"/>
              <a:gd name="connsiteX13" fmla="*/ 382724 w 765448"/>
              <a:gd name="connsiteY13" fmla="*/ 0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5448" h="1077217">
                <a:moveTo>
                  <a:pt x="387392" y="163391"/>
                </a:moveTo>
                <a:cubicBezTo>
                  <a:pt x="274291" y="163391"/>
                  <a:pt x="182604" y="255078"/>
                  <a:pt x="182604" y="368179"/>
                </a:cubicBezTo>
                <a:cubicBezTo>
                  <a:pt x="182604" y="481280"/>
                  <a:pt x="274291" y="572967"/>
                  <a:pt x="387392" y="572967"/>
                </a:cubicBezTo>
                <a:cubicBezTo>
                  <a:pt x="500493" y="572967"/>
                  <a:pt x="592180" y="481280"/>
                  <a:pt x="592180" y="368179"/>
                </a:cubicBezTo>
                <a:cubicBezTo>
                  <a:pt x="592180" y="255078"/>
                  <a:pt x="500493" y="163391"/>
                  <a:pt x="387392" y="163391"/>
                </a:cubicBezTo>
                <a:close/>
                <a:moveTo>
                  <a:pt x="382724" y="0"/>
                </a:moveTo>
                <a:cubicBezTo>
                  <a:pt x="594097" y="0"/>
                  <a:pt x="765448" y="171351"/>
                  <a:pt x="765448" y="382724"/>
                </a:cubicBezTo>
                <a:cubicBezTo>
                  <a:pt x="765448" y="488410"/>
                  <a:pt x="722611" y="584091"/>
                  <a:pt x="653351" y="653351"/>
                </a:cubicBezTo>
                <a:lnTo>
                  <a:pt x="643583" y="661409"/>
                </a:lnTo>
                <a:lnTo>
                  <a:pt x="382724" y="1077217"/>
                </a:lnTo>
                <a:lnTo>
                  <a:pt x="121864" y="661409"/>
                </a:lnTo>
                <a:lnTo>
                  <a:pt x="112097" y="653351"/>
                </a:lnTo>
                <a:cubicBezTo>
                  <a:pt x="42838" y="584091"/>
                  <a:pt x="0" y="488410"/>
                  <a:pt x="0" y="382724"/>
                </a:cubicBezTo>
                <a:cubicBezTo>
                  <a:pt x="0" y="171351"/>
                  <a:pt x="171351" y="0"/>
                  <a:pt x="382724" y="0"/>
                </a:cubicBezTo>
                <a:close/>
              </a:path>
            </a:pathLst>
          </a:custGeom>
          <a:solidFill>
            <a:srgbClr val="1F5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9" name="Groupe 28"/>
          <p:cNvGrpSpPr/>
          <p:nvPr/>
        </p:nvGrpSpPr>
        <p:grpSpPr>
          <a:xfrm>
            <a:off x="963901" y="1924012"/>
            <a:ext cx="223760" cy="396688"/>
            <a:chOff x="463924" y="2057400"/>
            <a:chExt cx="396688" cy="703261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463924" y="2057400"/>
              <a:ext cx="396688" cy="703261"/>
            </a:xfrm>
            <a:prstGeom prst="roundRect">
              <a:avLst/>
            </a:prstGeom>
            <a:solidFill>
              <a:srgbClr val="1F54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630" y="2111283"/>
              <a:ext cx="310724" cy="5508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30607" y="2675566"/>
              <a:ext cx="69516" cy="69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8" name="Rectangle à coins arrondis 27"/>
            <p:cNvSpPr/>
            <p:nvPr/>
          </p:nvSpPr>
          <p:spPr>
            <a:xfrm flipV="1">
              <a:off x="580098" y="2077142"/>
              <a:ext cx="161787" cy="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0" name="Flèche vers le bas 29"/>
          <p:cNvSpPr/>
          <p:nvPr/>
        </p:nvSpPr>
        <p:spPr>
          <a:xfrm rot="8653077">
            <a:off x="958494" y="2581738"/>
            <a:ext cx="202077" cy="254001"/>
          </a:xfrm>
          <a:prstGeom prst="downArrow">
            <a:avLst>
              <a:gd name="adj1" fmla="val 35249"/>
              <a:gd name="adj2" fmla="val 61494"/>
            </a:avLst>
          </a:prstGeom>
          <a:noFill/>
          <a:ln>
            <a:solidFill>
              <a:srgbClr val="1F54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4" name="Groupe 33"/>
          <p:cNvGrpSpPr/>
          <p:nvPr/>
        </p:nvGrpSpPr>
        <p:grpSpPr>
          <a:xfrm>
            <a:off x="940619" y="3145748"/>
            <a:ext cx="292826" cy="228541"/>
            <a:chOff x="4823952" y="1566538"/>
            <a:chExt cx="2096654" cy="1636362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4823952" y="1988452"/>
              <a:ext cx="2096654" cy="1213417"/>
            </a:xfrm>
            <a:prstGeom prst="roundRect">
              <a:avLst/>
            </a:prstGeom>
            <a:noFill/>
            <a:ln w="19050">
              <a:solidFill>
                <a:srgbClr val="1F5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6" name="Forme libre 35"/>
            <p:cNvSpPr/>
            <p:nvPr/>
          </p:nvSpPr>
          <p:spPr>
            <a:xfrm rot="13559143">
              <a:off x="5332369" y="1491210"/>
              <a:ext cx="1029350" cy="1180006"/>
            </a:xfrm>
            <a:custGeom>
              <a:avLst/>
              <a:gdLst>
                <a:gd name="connsiteX0" fmla="*/ 92285 w 1368179"/>
                <a:gd name="connsiteY0" fmla="*/ 92285 h 1420228"/>
                <a:gd name="connsiteX1" fmla="*/ 315079 w 1368179"/>
                <a:gd name="connsiteY1" fmla="*/ 0 h 1420228"/>
                <a:gd name="connsiteX2" fmla="*/ 1368179 w 1368179"/>
                <a:gd name="connsiteY2" fmla="*/ 0 h 1420228"/>
                <a:gd name="connsiteX3" fmla="*/ 0 w 1368179"/>
                <a:gd name="connsiteY3" fmla="*/ 1420228 h 1420228"/>
                <a:gd name="connsiteX4" fmla="*/ 0 w 1368179"/>
                <a:gd name="connsiteY4" fmla="*/ 315079 h 1420228"/>
                <a:gd name="connsiteX5" fmla="*/ 92285 w 1368179"/>
                <a:gd name="connsiteY5" fmla="*/ 92285 h 142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179" h="1420228">
                  <a:moveTo>
                    <a:pt x="92285" y="92285"/>
                  </a:moveTo>
                  <a:cubicBezTo>
                    <a:pt x="149303" y="35266"/>
                    <a:pt x="228073" y="0"/>
                    <a:pt x="315079" y="0"/>
                  </a:cubicBezTo>
                  <a:lnTo>
                    <a:pt x="1368179" y="0"/>
                  </a:lnTo>
                  <a:lnTo>
                    <a:pt x="0" y="1420228"/>
                  </a:lnTo>
                  <a:lnTo>
                    <a:pt x="0" y="315079"/>
                  </a:lnTo>
                  <a:cubicBezTo>
                    <a:pt x="0" y="228072"/>
                    <a:pt x="35266" y="149303"/>
                    <a:pt x="92285" y="92285"/>
                  </a:cubicBezTo>
                  <a:close/>
                </a:path>
              </a:pathLst>
            </a:custGeom>
            <a:noFill/>
            <a:ln w="19050">
              <a:solidFill>
                <a:srgbClr val="1F54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37" name="Connecteur droit 36"/>
            <p:cNvCxnSpPr>
              <a:endCxn id="36" idx="1"/>
            </p:cNvCxnSpPr>
            <p:nvPr/>
          </p:nvCxnSpPr>
          <p:spPr>
            <a:xfrm flipV="1">
              <a:off x="5065115" y="2690827"/>
              <a:ext cx="550522" cy="511042"/>
            </a:xfrm>
            <a:prstGeom prst="line">
              <a:avLst/>
            </a:prstGeom>
            <a:ln w="19050">
              <a:solidFill>
                <a:srgbClr val="1F5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>
              <a:endCxn id="36" idx="4"/>
            </p:cNvCxnSpPr>
            <p:nvPr/>
          </p:nvCxnSpPr>
          <p:spPr>
            <a:xfrm flipH="1" flipV="1">
              <a:off x="5968611" y="2679413"/>
              <a:ext cx="579391" cy="523487"/>
            </a:xfrm>
            <a:prstGeom prst="line">
              <a:avLst/>
            </a:prstGeom>
            <a:ln w="19050">
              <a:solidFill>
                <a:srgbClr val="1F54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Image result for facebook symbo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35" y="3760277"/>
            <a:ext cx="219673" cy="2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CC8B85EF-E298-4E05-88C8-CF3D019236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4207" y="2518488"/>
            <a:ext cx="1186889" cy="4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719943" y="274028"/>
            <a:ext cx="4238171" cy="488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 smtClean="0"/>
              <a:t>Counseling </a:t>
            </a:r>
            <a:r>
              <a:rPr lang="fr-BE" dirty="0" err="1" smtClean="0"/>
              <a:t>from</a:t>
            </a:r>
            <a:r>
              <a:rPr lang="fr-BE" dirty="0"/>
              <a:t> </a:t>
            </a:r>
            <a:r>
              <a:rPr lang="fr-BE" dirty="0" err="1"/>
              <a:t>Actiris</a:t>
            </a:r>
            <a:endParaRPr lang="fr-BE" dirty="0"/>
          </a:p>
        </p:txBody>
      </p:sp>
      <p:grpSp>
        <p:nvGrpSpPr>
          <p:cNvPr id="17" name="Group 54"/>
          <p:cNvGrpSpPr>
            <a:grpSpLocks noChangeAspect="1"/>
          </p:cNvGrpSpPr>
          <p:nvPr/>
        </p:nvGrpSpPr>
        <p:grpSpPr bwMode="auto">
          <a:xfrm>
            <a:off x="783166" y="634150"/>
            <a:ext cx="7552267" cy="4096456"/>
            <a:chOff x="1134" y="1264"/>
            <a:chExt cx="3888" cy="720"/>
          </a:xfrm>
        </p:grpSpPr>
        <p:sp>
          <p:nvSpPr>
            <p:cNvPr id="18" name="AutoShape 53"/>
            <p:cNvSpPr>
              <a:spLocks noChangeAspect="1" noChangeArrowheads="1" noTextEdit="1"/>
            </p:cNvSpPr>
            <p:nvPr/>
          </p:nvSpPr>
          <p:spPr bwMode="auto">
            <a:xfrm>
              <a:off x="1134" y="1264"/>
              <a:ext cx="38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_s78911"/>
            <p:cNvCxnSpPr>
              <a:cxnSpLocks noChangeShapeType="1"/>
              <a:stCxn id="27" idx="0"/>
              <a:endCxn id="23" idx="2"/>
            </p:cNvCxnSpPr>
            <p:nvPr/>
          </p:nvCxnSpPr>
          <p:spPr bwMode="auto">
            <a:xfrm rot="16200000" flipV="1">
              <a:off x="3762" y="868"/>
              <a:ext cx="144" cy="151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_s78909"/>
            <p:cNvCxnSpPr>
              <a:cxnSpLocks noChangeShapeType="1"/>
              <a:stCxn id="26" idx="0"/>
              <a:endCxn id="23" idx="2"/>
            </p:cNvCxnSpPr>
            <p:nvPr/>
          </p:nvCxnSpPr>
          <p:spPr bwMode="auto">
            <a:xfrm rot="16200000" flipV="1">
              <a:off x="3258" y="1372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_s78908"/>
            <p:cNvCxnSpPr>
              <a:cxnSpLocks noChangeShapeType="1"/>
              <a:stCxn id="25" idx="0"/>
              <a:endCxn id="23" idx="2"/>
            </p:cNvCxnSpPr>
            <p:nvPr/>
          </p:nvCxnSpPr>
          <p:spPr bwMode="auto">
            <a:xfrm rot="5400000" flipH="1" flipV="1">
              <a:off x="2754" y="1372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_s78907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rot="5400000" flipH="1" flipV="1">
              <a:off x="2250" y="868"/>
              <a:ext cx="144" cy="151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_s78903"/>
            <p:cNvSpPr>
              <a:spLocks noChangeArrowheads="1"/>
            </p:cNvSpPr>
            <p:nvPr/>
          </p:nvSpPr>
          <p:spPr bwMode="auto">
            <a:xfrm>
              <a:off x="2646" y="1327"/>
              <a:ext cx="864" cy="225"/>
            </a:xfrm>
            <a:prstGeom prst="rect">
              <a:avLst/>
            </a:prstGeom>
            <a:solidFill>
              <a:srgbClr val="2F5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fr-FR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nl-NL" altLang="fr-FR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nl-NL" altLang="fr-FR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nl-NL" alt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_s78904"/>
            <p:cNvSpPr>
              <a:spLocks noChangeArrowheads="1"/>
            </p:cNvSpPr>
            <p:nvPr/>
          </p:nvSpPr>
          <p:spPr bwMode="auto">
            <a:xfrm>
              <a:off x="1134" y="1696"/>
              <a:ext cx="864" cy="288"/>
            </a:xfrm>
            <a:prstGeom prst="rect">
              <a:avLst/>
            </a:prstGeom>
            <a:solidFill>
              <a:srgbClr val="C1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fr-FR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_s78905"/>
            <p:cNvSpPr>
              <a:spLocks noChangeArrowheads="1"/>
            </p:cNvSpPr>
            <p:nvPr/>
          </p:nvSpPr>
          <p:spPr bwMode="auto">
            <a:xfrm>
              <a:off x="2142" y="1696"/>
              <a:ext cx="864" cy="288"/>
            </a:xfrm>
            <a:prstGeom prst="rect">
              <a:avLst/>
            </a:prstGeom>
            <a:solidFill>
              <a:srgbClr val="C1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fr-FR" sz="14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_s78906"/>
            <p:cNvSpPr>
              <a:spLocks noChangeArrowheads="1"/>
            </p:cNvSpPr>
            <p:nvPr/>
          </p:nvSpPr>
          <p:spPr bwMode="auto">
            <a:xfrm>
              <a:off x="3150" y="1696"/>
              <a:ext cx="864" cy="288"/>
            </a:xfrm>
            <a:prstGeom prst="rect">
              <a:avLst/>
            </a:prstGeom>
            <a:solidFill>
              <a:srgbClr val="C1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fr-FR" sz="14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_s78910"/>
            <p:cNvSpPr>
              <a:spLocks noChangeArrowheads="1"/>
            </p:cNvSpPr>
            <p:nvPr/>
          </p:nvSpPr>
          <p:spPr bwMode="auto">
            <a:xfrm>
              <a:off x="4158" y="1696"/>
              <a:ext cx="864" cy="288"/>
            </a:xfrm>
            <a:prstGeom prst="rect">
              <a:avLst/>
            </a:prstGeom>
            <a:solidFill>
              <a:srgbClr val="C1C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Lucida Sans" panose="020B06020305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nl-NL" altLang="fr-FR" sz="14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69" descr="_D7C59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2761"/>
          <a:stretch/>
        </p:blipFill>
        <p:spPr bwMode="auto">
          <a:xfrm>
            <a:off x="2788448" y="3145236"/>
            <a:ext cx="1583705" cy="112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1" descr="Fotolia_52979842_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-687" r="4246" b="4549"/>
          <a:stretch/>
        </p:blipFill>
        <p:spPr bwMode="auto">
          <a:xfrm>
            <a:off x="837060" y="3123011"/>
            <a:ext cx="1570494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3" descr="_D7C61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32" y="1025538"/>
            <a:ext cx="1462734" cy="9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1092354" y="4369969"/>
            <a:ext cx="10599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Orientation</a:t>
            </a:r>
            <a:endParaRPr lang="fr-BE" altLang="fr-FR" sz="1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"/>
          <p:cNvSpPr txBox="1">
            <a:spLocks noChangeArrowheads="1"/>
          </p:cNvSpPr>
          <p:nvPr/>
        </p:nvSpPr>
        <p:spPr bwMode="auto">
          <a:xfrm>
            <a:off x="3090803" y="4369969"/>
            <a:ext cx="9137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Trainings</a:t>
            </a:r>
            <a:endParaRPr lang="fr-BE" altLang="fr-FR" sz="1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"/>
          <p:cNvSpPr txBox="1">
            <a:spLocks noChangeArrowheads="1"/>
          </p:cNvSpPr>
          <p:nvPr/>
        </p:nvSpPr>
        <p:spPr bwMode="auto">
          <a:xfrm>
            <a:off x="5048798" y="4369969"/>
            <a:ext cx="1089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Techniques</a:t>
            </a:r>
            <a:endParaRPr lang="fr-BE" altLang="fr-FR" sz="1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"/>
          <p:cNvSpPr txBox="1">
            <a:spLocks noChangeArrowheads="1"/>
          </p:cNvSpPr>
          <p:nvPr/>
        </p:nvSpPr>
        <p:spPr bwMode="auto">
          <a:xfrm>
            <a:off x="7180339" y="4369969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 dirty="0" err="1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Other</a:t>
            </a:r>
            <a:endParaRPr lang="fr-BE" altLang="fr-FR" sz="1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47523" y="1993488"/>
            <a:ext cx="1798314" cy="2842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nl-NL" altLang="fr-FR" sz="1200" dirty="0" err="1" smtClean="0">
                <a:solidFill>
                  <a:srgbClr val="FFE21A"/>
                </a:solidFill>
                <a:latin typeface="Arial"/>
                <a:cs typeface="Arial"/>
              </a:rPr>
              <a:t>Volontary</a:t>
            </a:r>
            <a:r>
              <a:rPr lang="nl-NL" altLang="fr-FR" sz="1200" dirty="0" smtClean="0">
                <a:solidFill>
                  <a:srgbClr val="FFE21A"/>
                </a:solidFill>
                <a:latin typeface="Arial"/>
                <a:cs typeface="Arial"/>
              </a:rPr>
              <a:t> / </a:t>
            </a:r>
            <a:r>
              <a:rPr lang="nl-NL" altLang="fr-FR" sz="1200" dirty="0" err="1" smtClean="0">
                <a:solidFill>
                  <a:srgbClr val="FFE21A"/>
                </a:solidFill>
                <a:latin typeface="Arial"/>
                <a:cs typeface="Arial"/>
              </a:rPr>
              <a:t>obligated</a:t>
            </a:r>
            <a:endParaRPr lang="fr-FR" dirty="0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9" r="38422"/>
          <a:stretch/>
        </p:blipFill>
        <p:spPr>
          <a:xfrm>
            <a:off x="6713758" y="3145236"/>
            <a:ext cx="1565067" cy="11808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2"/>
          <a:stretch/>
        </p:blipFill>
        <p:spPr>
          <a:xfrm>
            <a:off x="6084802" y="239572"/>
            <a:ext cx="458410" cy="61339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7"/>
          <a:srcRect t="1899" b="2744"/>
          <a:stretch/>
        </p:blipFill>
        <p:spPr>
          <a:xfrm>
            <a:off x="4794817" y="3147145"/>
            <a:ext cx="1486961" cy="1178944"/>
          </a:xfrm>
          <a:prstGeom prst="rect">
            <a:avLst/>
          </a:prstGeom>
        </p:spPr>
      </p:pic>
      <p:pic>
        <p:nvPicPr>
          <p:cNvPr id="29" name="Picture 7" descr="Cartes_drapeaux_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56" y="992590"/>
            <a:ext cx="1266002" cy="128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011149" y="1245676"/>
            <a:ext cx="1699148" cy="329242"/>
          </a:xfrm>
          <a:prstGeom prst="rect">
            <a:avLst/>
          </a:prstGeom>
          <a:solidFill>
            <a:srgbClr val="FCE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fr-FR" sz="2000" dirty="0">
              <a:solidFill>
                <a:srgbClr val="00009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486798" y="1245676"/>
            <a:ext cx="1662802" cy="329242"/>
          </a:xfrm>
          <a:prstGeom prst="rect">
            <a:avLst/>
          </a:prstGeom>
          <a:solidFill>
            <a:srgbClr val="FCE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fr-FR" sz="2000" dirty="0">
              <a:solidFill>
                <a:srgbClr val="000090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79612" y="274028"/>
            <a:ext cx="3978501" cy="488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BE" dirty="0" err="1" smtClean="0"/>
              <a:t>Languages</a:t>
            </a:r>
            <a:r>
              <a:rPr lang="fr-BE" dirty="0" smtClean="0"/>
              <a:t> via </a:t>
            </a:r>
            <a:r>
              <a:rPr lang="fr-BE" dirty="0"/>
              <a:t>Actiris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452608" y="1672061"/>
            <a:ext cx="332959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fr-BE" sz="1400" dirty="0" err="1" smtClean="0">
                <a:solidFill>
                  <a:srgbClr val="6D6E71"/>
                </a:solidFill>
                <a:latin typeface="Arial"/>
                <a:ea typeface="ＭＳ Ｐゴシック"/>
                <a:cs typeface="Arial"/>
              </a:rPr>
              <a:t>Language</a:t>
            </a:r>
            <a:r>
              <a:rPr lang="fr-BE" sz="1400" dirty="0" smtClean="0">
                <a:solidFill>
                  <a:srgbClr val="6D6E71"/>
                </a:solidFill>
                <a:latin typeface="Arial"/>
                <a:ea typeface="ＭＳ Ｐゴシック"/>
                <a:cs typeface="Arial"/>
              </a:rPr>
              <a:t> test</a:t>
            </a:r>
            <a:endParaRPr lang="fr-FR" dirty="0" err="1"/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fr-BE" sz="1400" dirty="0" smtClean="0">
                <a:solidFill>
                  <a:srgbClr val="6D6E71"/>
                </a:solidFill>
                <a:latin typeface="Arial"/>
                <a:ea typeface="ＭＳ Ｐゴシック"/>
                <a:cs typeface="Arial"/>
              </a:rPr>
              <a:t>Info </a:t>
            </a:r>
            <a:r>
              <a:rPr lang="fr-BE" sz="1400" dirty="0" err="1" smtClean="0">
                <a:solidFill>
                  <a:srgbClr val="6D6E71"/>
                </a:solidFill>
                <a:latin typeface="Arial"/>
                <a:ea typeface="ＭＳ Ｐゴシック"/>
                <a:cs typeface="Arial"/>
              </a:rPr>
              <a:t>schools</a:t>
            </a:r>
            <a:endParaRPr lang="fr-BE" sz="1400" dirty="0">
              <a:solidFill>
                <a:srgbClr val="6D6E71"/>
              </a:solidFill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endParaRPr lang="fr-BE" sz="1400" dirty="0">
              <a:solidFill>
                <a:srgbClr val="6D6E71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endParaRPr lang="fr-BE" sz="1400" dirty="0">
              <a:solidFill>
                <a:srgbClr val="6D6E71"/>
              </a:solidFill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endParaRPr lang="fr-BE" sz="1400" dirty="0">
              <a:solidFill>
                <a:srgbClr val="6D6E7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400" b="1" dirty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	</a:t>
            </a:r>
            <a:r>
              <a:rPr lang="fr-BE" sz="1400" b="1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3</a:t>
            </a:r>
            <a:r>
              <a:rPr lang="fr-BE" sz="1400" b="1" baseline="30000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th</a:t>
            </a:r>
            <a:r>
              <a:rPr lang="fr-BE" sz="1400" b="1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fr-BE" sz="1400" b="1" dirty="0" err="1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floor</a:t>
            </a:r>
            <a:r>
              <a:rPr lang="fr-BE" sz="1400" b="1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fr-BE" sz="1400" b="1" dirty="0" err="1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Astro</a:t>
            </a:r>
            <a:r>
              <a:rPr lang="fr-BE" sz="1400" b="1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fr-BE" sz="1400" b="1" dirty="0" err="1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tower</a:t>
            </a:r>
            <a:endParaRPr lang="fr-BE" sz="1400" b="1" dirty="0">
              <a:solidFill>
                <a:srgbClr val="000090"/>
              </a:solidFill>
              <a:latin typeface="Arial"/>
              <a:ea typeface="ＭＳ Ｐゴシック"/>
              <a:cs typeface="Arial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endParaRPr lang="fr-BE" sz="1400" b="1" dirty="0">
              <a:solidFill>
                <a:srgbClr val="00009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1400" b="1" dirty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	</a:t>
            </a:r>
            <a:r>
              <a:rPr lang="fr-BE" sz="1400" b="1" dirty="0" err="1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Agencies</a:t>
            </a:r>
            <a:endParaRPr lang="fr-BE" sz="1400" b="1" dirty="0">
              <a:solidFill>
                <a:srgbClr val="000090"/>
              </a:solidFill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2608" y="1264568"/>
            <a:ext cx="1752403" cy="30008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defRPr/>
            </a:pPr>
            <a:r>
              <a:rPr lang="fr-BE" b="1" dirty="0" err="1" smtClean="0">
                <a:solidFill>
                  <a:srgbClr val="000090"/>
                </a:solidFill>
                <a:latin typeface="Arial"/>
                <a:cs typeface="Arial"/>
              </a:rPr>
              <a:t>Language</a:t>
            </a:r>
            <a:r>
              <a:rPr lang="fr-BE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b="1" dirty="0" err="1" smtClean="0">
                <a:solidFill>
                  <a:srgbClr val="000090"/>
                </a:solidFill>
                <a:latin typeface="Arial"/>
                <a:cs typeface="Arial"/>
              </a:rPr>
              <a:t>cheques</a:t>
            </a:r>
            <a:endParaRPr lang="fr-FR" dirty="0" err="1"/>
          </a:p>
        </p:txBody>
      </p:sp>
      <p:sp>
        <p:nvSpPr>
          <p:cNvPr id="8" name="Rectangle 7"/>
          <p:cNvSpPr/>
          <p:nvPr/>
        </p:nvSpPr>
        <p:spPr>
          <a:xfrm>
            <a:off x="4974806" y="1245676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b="1" dirty="0" err="1">
                <a:solidFill>
                  <a:srgbClr val="000090"/>
                </a:solidFill>
                <a:latin typeface="Arial"/>
                <a:cs typeface="Arial"/>
              </a:rPr>
              <a:t>Brulingua.brussels</a:t>
            </a:r>
            <a:endParaRPr lang="fr-BE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9" name="Afbeelding 8" descr="n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34" y="2340817"/>
            <a:ext cx="674793" cy="4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f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98" y="2340818"/>
            <a:ext cx="673472" cy="4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e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91" y="2340816"/>
            <a:ext cx="674792" cy="44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BULL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761" y="154485"/>
            <a:ext cx="743699" cy="74369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07" y="230363"/>
            <a:ext cx="586490" cy="586490"/>
          </a:xfrm>
          <a:prstGeom prst="rect">
            <a:avLst/>
          </a:prstGeom>
        </p:spPr>
      </p:pic>
      <p:pic>
        <p:nvPicPr>
          <p:cNvPr id="16" name="Picture 2" descr="Image result for metro brussels sig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48" y="3505316"/>
            <a:ext cx="345493" cy="2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56710" y="3458552"/>
            <a:ext cx="813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Madou</a:t>
            </a:r>
          </a:p>
        </p:txBody>
      </p:sp>
      <p:pic>
        <p:nvPicPr>
          <p:cNvPr id="18" name="Picture 7" descr="Cartes_drapeaux_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91" y="3673281"/>
            <a:ext cx="840170" cy="8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1731364" y="3245210"/>
            <a:ext cx="344851" cy="170814"/>
          </a:xfrm>
          <a:prstGeom prst="rightArrow">
            <a:avLst/>
          </a:prstGeom>
          <a:solidFill>
            <a:srgbClr val="FEE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Flèche droite 19"/>
          <p:cNvSpPr/>
          <p:nvPr/>
        </p:nvSpPr>
        <p:spPr>
          <a:xfrm>
            <a:off x="1731364" y="4012958"/>
            <a:ext cx="344851" cy="170814"/>
          </a:xfrm>
          <a:prstGeom prst="rightArrow">
            <a:avLst/>
          </a:prstGeom>
          <a:solidFill>
            <a:srgbClr val="FEE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t="-1" b="477"/>
          <a:stretch/>
        </p:blipFill>
        <p:spPr>
          <a:xfrm>
            <a:off x="5043746" y="1874664"/>
            <a:ext cx="3731598" cy="24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Multimedia</a:t>
            </a:r>
            <a:endParaRPr lang="fr-BE" dirty="0"/>
          </a:p>
        </p:txBody>
      </p:sp>
      <p:sp>
        <p:nvSpPr>
          <p:cNvPr id="7" name="AutoShape 10" descr="Z"/>
          <p:cNvSpPr>
            <a:spLocks noChangeAspect="1" noChangeArrowheads="1"/>
          </p:cNvSpPr>
          <p:nvPr/>
        </p:nvSpPr>
        <p:spPr bwMode="auto">
          <a:xfrm>
            <a:off x="3962400" y="2305183"/>
            <a:ext cx="1743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fr-FR" sz="2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522171" y="1132948"/>
            <a:ext cx="1963711" cy="647700"/>
          </a:xfrm>
          <a:prstGeom prst="rect">
            <a:avLst/>
          </a:prstGeom>
          <a:solidFill>
            <a:srgbClr val="FCE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BE" altLang="fr-FR" sz="2000" dirty="0">
                <a:solidFill>
                  <a:srgbClr val="000090"/>
                </a:solidFill>
                <a:latin typeface="Arial" panose="020B0604020202020204" pitchFamily="34" charset="0"/>
              </a:rPr>
              <a:t>Self Zones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16078" r="34691"/>
          <a:stretch/>
        </p:blipFill>
        <p:spPr>
          <a:xfrm>
            <a:off x="4023201" y="1891667"/>
            <a:ext cx="1955868" cy="199566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12" y="3294333"/>
            <a:ext cx="748752" cy="593000"/>
          </a:xfrm>
          <a:prstGeom prst="rect">
            <a:avLst/>
          </a:prstGeom>
        </p:spPr>
      </p:pic>
      <p:grpSp>
        <p:nvGrpSpPr>
          <p:cNvPr id="21" name="Groupe 90"/>
          <p:cNvGrpSpPr>
            <a:grpSpLocks/>
          </p:cNvGrpSpPr>
          <p:nvPr/>
        </p:nvGrpSpPr>
        <p:grpSpPr bwMode="auto">
          <a:xfrm>
            <a:off x="4122194" y="274028"/>
            <a:ext cx="458287" cy="483209"/>
            <a:chOff x="6085914" y="3866453"/>
            <a:chExt cx="1886465" cy="1987824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6085914" y="3866453"/>
              <a:ext cx="1886465" cy="1273006"/>
            </a:xfrm>
            <a:prstGeom prst="roundRect">
              <a:avLst>
                <a:gd name="adj" fmla="val 5699"/>
              </a:avLst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22697" y="3980368"/>
              <a:ext cx="1612899" cy="1036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4078" y="5139459"/>
              <a:ext cx="490139" cy="224982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6992101" y="5079652"/>
              <a:ext cx="74091" cy="45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6" name="Rectangle à coins arrondis 21"/>
            <p:cNvSpPr/>
            <p:nvPr/>
          </p:nvSpPr>
          <p:spPr>
            <a:xfrm>
              <a:off x="6162855" y="5455573"/>
              <a:ext cx="1809524" cy="398704"/>
            </a:xfrm>
            <a:custGeom>
              <a:avLst/>
              <a:gdLst>
                <a:gd name="connsiteX0" fmla="*/ 0 w 1813560"/>
                <a:gd name="connsiteY0" fmla="*/ 64771 h 388620"/>
                <a:gd name="connsiteX1" fmla="*/ 64771 w 1813560"/>
                <a:gd name="connsiteY1" fmla="*/ 0 h 388620"/>
                <a:gd name="connsiteX2" fmla="*/ 1748789 w 1813560"/>
                <a:gd name="connsiteY2" fmla="*/ 0 h 388620"/>
                <a:gd name="connsiteX3" fmla="*/ 1813560 w 1813560"/>
                <a:gd name="connsiteY3" fmla="*/ 64771 h 388620"/>
                <a:gd name="connsiteX4" fmla="*/ 1813560 w 1813560"/>
                <a:gd name="connsiteY4" fmla="*/ 323849 h 388620"/>
                <a:gd name="connsiteX5" fmla="*/ 1748789 w 1813560"/>
                <a:gd name="connsiteY5" fmla="*/ 388620 h 388620"/>
                <a:gd name="connsiteX6" fmla="*/ 64771 w 1813560"/>
                <a:gd name="connsiteY6" fmla="*/ 388620 h 388620"/>
                <a:gd name="connsiteX7" fmla="*/ 0 w 1813560"/>
                <a:gd name="connsiteY7" fmla="*/ 323849 h 388620"/>
                <a:gd name="connsiteX8" fmla="*/ 0 w 1813560"/>
                <a:gd name="connsiteY8" fmla="*/ 64771 h 388620"/>
                <a:gd name="connsiteX0" fmla="*/ 0 w 1813560"/>
                <a:gd name="connsiteY0" fmla="*/ 72391 h 396240"/>
                <a:gd name="connsiteX1" fmla="*/ 384811 w 1813560"/>
                <a:gd name="connsiteY1" fmla="*/ 0 h 396240"/>
                <a:gd name="connsiteX2" fmla="*/ 1748789 w 1813560"/>
                <a:gd name="connsiteY2" fmla="*/ 7620 h 396240"/>
                <a:gd name="connsiteX3" fmla="*/ 1813560 w 1813560"/>
                <a:gd name="connsiteY3" fmla="*/ 72391 h 396240"/>
                <a:gd name="connsiteX4" fmla="*/ 1813560 w 1813560"/>
                <a:gd name="connsiteY4" fmla="*/ 331469 h 396240"/>
                <a:gd name="connsiteX5" fmla="*/ 1748789 w 1813560"/>
                <a:gd name="connsiteY5" fmla="*/ 396240 h 396240"/>
                <a:gd name="connsiteX6" fmla="*/ 64771 w 1813560"/>
                <a:gd name="connsiteY6" fmla="*/ 396240 h 396240"/>
                <a:gd name="connsiteX7" fmla="*/ 0 w 1813560"/>
                <a:gd name="connsiteY7" fmla="*/ 331469 h 396240"/>
                <a:gd name="connsiteX8" fmla="*/ 0 w 1813560"/>
                <a:gd name="connsiteY8" fmla="*/ 72391 h 396240"/>
                <a:gd name="connsiteX0" fmla="*/ 213360 w 1813560"/>
                <a:gd name="connsiteY0" fmla="*/ 156211 h 396240"/>
                <a:gd name="connsiteX1" fmla="*/ 384811 w 1813560"/>
                <a:gd name="connsiteY1" fmla="*/ 0 h 396240"/>
                <a:gd name="connsiteX2" fmla="*/ 1748789 w 1813560"/>
                <a:gd name="connsiteY2" fmla="*/ 7620 h 396240"/>
                <a:gd name="connsiteX3" fmla="*/ 1813560 w 1813560"/>
                <a:gd name="connsiteY3" fmla="*/ 72391 h 396240"/>
                <a:gd name="connsiteX4" fmla="*/ 1813560 w 1813560"/>
                <a:gd name="connsiteY4" fmla="*/ 331469 h 396240"/>
                <a:gd name="connsiteX5" fmla="*/ 1748789 w 1813560"/>
                <a:gd name="connsiteY5" fmla="*/ 396240 h 396240"/>
                <a:gd name="connsiteX6" fmla="*/ 64771 w 1813560"/>
                <a:gd name="connsiteY6" fmla="*/ 396240 h 396240"/>
                <a:gd name="connsiteX7" fmla="*/ 0 w 1813560"/>
                <a:gd name="connsiteY7" fmla="*/ 331469 h 396240"/>
                <a:gd name="connsiteX8" fmla="*/ 213360 w 1813560"/>
                <a:gd name="connsiteY8" fmla="*/ 156211 h 396240"/>
                <a:gd name="connsiteX0" fmla="*/ 213360 w 1813560"/>
                <a:gd name="connsiteY0" fmla="*/ 156211 h 396240"/>
                <a:gd name="connsiteX1" fmla="*/ 217171 w 1813560"/>
                <a:gd name="connsiteY1" fmla="*/ 0 h 396240"/>
                <a:gd name="connsiteX2" fmla="*/ 1748789 w 1813560"/>
                <a:gd name="connsiteY2" fmla="*/ 7620 h 396240"/>
                <a:gd name="connsiteX3" fmla="*/ 1813560 w 1813560"/>
                <a:gd name="connsiteY3" fmla="*/ 72391 h 396240"/>
                <a:gd name="connsiteX4" fmla="*/ 1813560 w 1813560"/>
                <a:gd name="connsiteY4" fmla="*/ 331469 h 396240"/>
                <a:gd name="connsiteX5" fmla="*/ 1748789 w 1813560"/>
                <a:gd name="connsiteY5" fmla="*/ 396240 h 396240"/>
                <a:gd name="connsiteX6" fmla="*/ 64771 w 1813560"/>
                <a:gd name="connsiteY6" fmla="*/ 396240 h 396240"/>
                <a:gd name="connsiteX7" fmla="*/ 0 w 1813560"/>
                <a:gd name="connsiteY7" fmla="*/ 331469 h 396240"/>
                <a:gd name="connsiteX8" fmla="*/ 213360 w 1813560"/>
                <a:gd name="connsiteY8" fmla="*/ 156211 h 396240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748789 w 1813560"/>
                <a:gd name="connsiteY2" fmla="*/ 7628 h 396248"/>
                <a:gd name="connsiteX3" fmla="*/ 1813560 w 1813560"/>
                <a:gd name="connsiteY3" fmla="*/ 7239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558289 w 1813560"/>
                <a:gd name="connsiteY2" fmla="*/ 7628 h 396248"/>
                <a:gd name="connsiteX3" fmla="*/ 1813560 w 1813560"/>
                <a:gd name="connsiteY3" fmla="*/ 7239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558289 w 1813560"/>
                <a:gd name="connsiteY2" fmla="*/ 7628 h 396248"/>
                <a:gd name="connsiteX3" fmla="*/ 1653540 w 1813560"/>
                <a:gd name="connsiteY3" fmla="*/ 4953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558289 w 1813560"/>
                <a:gd name="connsiteY2" fmla="*/ 7628 h 396248"/>
                <a:gd name="connsiteX3" fmla="*/ 1691640 w 1813560"/>
                <a:gd name="connsiteY3" fmla="*/ 4191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596389 w 1813560"/>
                <a:gd name="connsiteY2" fmla="*/ 8 h 396248"/>
                <a:gd name="connsiteX3" fmla="*/ 1691640 w 1813560"/>
                <a:gd name="connsiteY3" fmla="*/ 4191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3560" h="396248">
                  <a:moveTo>
                    <a:pt x="137160" y="34299"/>
                  </a:moveTo>
                  <a:cubicBezTo>
                    <a:pt x="137160" y="-1473"/>
                    <a:pt x="181399" y="8"/>
                    <a:pt x="217171" y="8"/>
                  </a:cubicBezTo>
                  <a:lnTo>
                    <a:pt x="1596389" y="8"/>
                  </a:lnTo>
                  <a:cubicBezTo>
                    <a:pt x="1632161" y="8"/>
                    <a:pt x="1691640" y="6147"/>
                    <a:pt x="1691640" y="41919"/>
                  </a:cubicBezTo>
                  <a:lnTo>
                    <a:pt x="1813560" y="331477"/>
                  </a:lnTo>
                  <a:cubicBezTo>
                    <a:pt x="1813560" y="367249"/>
                    <a:pt x="1784561" y="396248"/>
                    <a:pt x="1748789" y="396248"/>
                  </a:cubicBezTo>
                  <a:lnTo>
                    <a:pt x="64771" y="396248"/>
                  </a:lnTo>
                  <a:cubicBezTo>
                    <a:pt x="28999" y="396248"/>
                    <a:pt x="0" y="367249"/>
                    <a:pt x="0" y="331477"/>
                  </a:cubicBezTo>
                  <a:lnTo>
                    <a:pt x="137160" y="34299"/>
                  </a:lnTo>
                  <a:close/>
                </a:path>
              </a:pathLst>
            </a:cu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1966"/>
          <a:stretch/>
        </p:blipFill>
        <p:spPr>
          <a:xfrm>
            <a:off x="1522171" y="1884441"/>
            <a:ext cx="1963711" cy="2002892"/>
          </a:xfrm>
          <a:prstGeom prst="rect">
            <a:avLst/>
          </a:prstGeom>
        </p:spPr>
      </p:pic>
      <p:pic>
        <p:nvPicPr>
          <p:cNvPr id="28" name="Picture 2" descr="Image result for metro brussels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12" y="4089753"/>
            <a:ext cx="345493" cy="2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619820" y="4260567"/>
            <a:ext cx="813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Madou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3962401" y="1132948"/>
            <a:ext cx="2052954" cy="647700"/>
          </a:xfrm>
          <a:prstGeom prst="rect">
            <a:avLst/>
          </a:prstGeom>
          <a:solidFill>
            <a:srgbClr val="FCE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BE" altLang="fr-FR" sz="2000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Cité des métiers</a:t>
            </a:r>
            <a:endParaRPr lang="fr-BE" altLang="fr-FR" sz="2000" dirty="0">
              <a:solidFill>
                <a:srgbClr val="000090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http://www.actiris.be/Portals/33/images/Contacts/FR/Cartes_drapeaux_fr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82" y="3812342"/>
            <a:ext cx="1151616" cy="116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6491249" y="1132948"/>
            <a:ext cx="2065596" cy="647700"/>
          </a:xfrm>
          <a:prstGeom prst="rect">
            <a:avLst/>
          </a:prstGeom>
          <a:solidFill>
            <a:srgbClr val="FCE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BE" altLang="fr-FR" sz="2000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Public computers</a:t>
            </a:r>
            <a:endParaRPr lang="fr-BE" altLang="fr-FR" sz="2000" dirty="0">
              <a:solidFill>
                <a:srgbClr val="00009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l="1487" r="-1"/>
          <a:stretch/>
        </p:blipFill>
        <p:spPr>
          <a:xfrm>
            <a:off x="6581872" y="1891667"/>
            <a:ext cx="1934512" cy="2042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8965" y="4045613"/>
            <a:ext cx="1420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b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www.caban.be</a:t>
            </a:r>
          </a:p>
        </p:txBody>
      </p:sp>
    </p:spTree>
    <p:extLst>
      <p:ext uri="{BB962C8B-B14F-4D97-AF65-F5344CB8AC3E}">
        <p14:creationId xmlns:p14="http://schemas.microsoft.com/office/powerpoint/2010/main" val="23734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Multimedia</a:t>
            </a:r>
            <a:endParaRPr lang="fr-BE" dirty="0"/>
          </a:p>
        </p:txBody>
      </p:sp>
      <p:sp>
        <p:nvSpPr>
          <p:cNvPr id="7" name="AutoShape 10" descr="Z"/>
          <p:cNvSpPr>
            <a:spLocks noChangeAspect="1" noChangeArrowheads="1"/>
          </p:cNvSpPr>
          <p:nvPr/>
        </p:nvSpPr>
        <p:spPr bwMode="auto">
          <a:xfrm>
            <a:off x="3962400" y="2305183"/>
            <a:ext cx="1743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fr-FR" sz="2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698796" y="1132947"/>
            <a:ext cx="2808288" cy="647700"/>
          </a:xfrm>
          <a:prstGeom prst="rect">
            <a:avLst/>
          </a:prstGeom>
          <a:solidFill>
            <a:srgbClr val="FCE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r-BE" altLang="fr-FR" sz="2000" dirty="0" smtClean="0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IT </a:t>
            </a:r>
            <a:r>
              <a:rPr lang="fr-BE" altLang="fr-FR" sz="2000" dirty="0" err="1">
                <a:solidFill>
                  <a:srgbClr val="000090"/>
                </a:solidFill>
                <a:latin typeface="Arial"/>
                <a:ea typeface="ＭＳ Ｐゴシック"/>
                <a:cs typeface="Arial"/>
              </a:rPr>
              <a:t>cheques</a:t>
            </a:r>
            <a:endParaRPr lang="fr-BE" altLang="fr-FR" sz="2000" dirty="0">
              <a:solidFill>
                <a:srgbClr val="000090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1" name="Groupe 90"/>
          <p:cNvGrpSpPr>
            <a:grpSpLocks/>
          </p:cNvGrpSpPr>
          <p:nvPr/>
        </p:nvGrpSpPr>
        <p:grpSpPr bwMode="auto">
          <a:xfrm>
            <a:off x="4122194" y="274028"/>
            <a:ext cx="458287" cy="483209"/>
            <a:chOff x="6085914" y="3866453"/>
            <a:chExt cx="1886465" cy="1987824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6085914" y="3866453"/>
              <a:ext cx="1886465" cy="1273006"/>
            </a:xfrm>
            <a:prstGeom prst="roundRect">
              <a:avLst>
                <a:gd name="adj" fmla="val 5699"/>
              </a:avLst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22697" y="3980368"/>
              <a:ext cx="1612899" cy="1036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84078" y="5139459"/>
              <a:ext cx="490139" cy="224982"/>
            </a:xfrm>
            <a:prstGeom prst="rect">
              <a:avLst/>
            </a:pr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6992101" y="5079652"/>
              <a:ext cx="74091" cy="45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26" name="Rectangle à coins arrondis 21"/>
            <p:cNvSpPr/>
            <p:nvPr/>
          </p:nvSpPr>
          <p:spPr>
            <a:xfrm>
              <a:off x="6162855" y="5455573"/>
              <a:ext cx="1809524" cy="398704"/>
            </a:xfrm>
            <a:custGeom>
              <a:avLst/>
              <a:gdLst>
                <a:gd name="connsiteX0" fmla="*/ 0 w 1813560"/>
                <a:gd name="connsiteY0" fmla="*/ 64771 h 388620"/>
                <a:gd name="connsiteX1" fmla="*/ 64771 w 1813560"/>
                <a:gd name="connsiteY1" fmla="*/ 0 h 388620"/>
                <a:gd name="connsiteX2" fmla="*/ 1748789 w 1813560"/>
                <a:gd name="connsiteY2" fmla="*/ 0 h 388620"/>
                <a:gd name="connsiteX3" fmla="*/ 1813560 w 1813560"/>
                <a:gd name="connsiteY3" fmla="*/ 64771 h 388620"/>
                <a:gd name="connsiteX4" fmla="*/ 1813560 w 1813560"/>
                <a:gd name="connsiteY4" fmla="*/ 323849 h 388620"/>
                <a:gd name="connsiteX5" fmla="*/ 1748789 w 1813560"/>
                <a:gd name="connsiteY5" fmla="*/ 388620 h 388620"/>
                <a:gd name="connsiteX6" fmla="*/ 64771 w 1813560"/>
                <a:gd name="connsiteY6" fmla="*/ 388620 h 388620"/>
                <a:gd name="connsiteX7" fmla="*/ 0 w 1813560"/>
                <a:gd name="connsiteY7" fmla="*/ 323849 h 388620"/>
                <a:gd name="connsiteX8" fmla="*/ 0 w 1813560"/>
                <a:gd name="connsiteY8" fmla="*/ 64771 h 388620"/>
                <a:gd name="connsiteX0" fmla="*/ 0 w 1813560"/>
                <a:gd name="connsiteY0" fmla="*/ 72391 h 396240"/>
                <a:gd name="connsiteX1" fmla="*/ 384811 w 1813560"/>
                <a:gd name="connsiteY1" fmla="*/ 0 h 396240"/>
                <a:gd name="connsiteX2" fmla="*/ 1748789 w 1813560"/>
                <a:gd name="connsiteY2" fmla="*/ 7620 h 396240"/>
                <a:gd name="connsiteX3" fmla="*/ 1813560 w 1813560"/>
                <a:gd name="connsiteY3" fmla="*/ 72391 h 396240"/>
                <a:gd name="connsiteX4" fmla="*/ 1813560 w 1813560"/>
                <a:gd name="connsiteY4" fmla="*/ 331469 h 396240"/>
                <a:gd name="connsiteX5" fmla="*/ 1748789 w 1813560"/>
                <a:gd name="connsiteY5" fmla="*/ 396240 h 396240"/>
                <a:gd name="connsiteX6" fmla="*/ 64771 w 1813560"/>
                <a:gd name="connsiteY6" fmla="*/ 396240 h 396240"/>
                <a:gd name="connsiteX7" fmla="*/ 0 w 1813560"/>
                <a:gd name="connsiteY7" fmla="*/ 331469 h 396240"/>
                <a:gd name="connsiteX8" fmla="*/ 0 w 1813560"/>
                <a:gd name="connsiteY8" fmla="*/ 72391 h 396240"/>
                <a:gd name="connsiteX0" fmla="*/ 213360 w 1813560"/>
                <a:gd name="connsiteY0" fmla="*/ 156211 h 396240"/>
                <a:gd name="connsiteX1" fmla="*/ 384811 w 1813560"/>
                <a:gd name="connsiteY1" fmla="*/ 0 h 396240"/>
                <a:gd name="connsiteX2" fmla="*/ 1748789 w 1813560"/>
                <a:gd name="connsiteY2" fmla="*/ 7620 h 396240"/>
                <a:gd name="connsiteX3" fmla="*/ 1813560 w 1813560"/>
                <a:gd name="connsiteY3" fmla="*/ 72391 h 396240"/>
                <a:gd name="connsiteX4" fmla="*/ 1813560 w 1813560"/>
                <a:gd name="connsiteY4" fmla="*/ 331469 h 396240"/>
                <a:gd name="connsiteX5" fmla="*/ 1748789 w 1813560"/>
                <a:gd name="connsiteY5" fmla="*/ 396240 h 396240"/>
                <a:gd name="connsiteX6" fmla="*/ 64771 w 1813560"/>
                <a:gd name="connsiteY6" fmla="*/ 396240 h 396240"/>
                <a:gd name="connsiteX7" fmla="*/ 0 w 1813560"/>
                <a:gd name="connsiteY7" fmla="*/ 331469 h 396240"/>
                <a:gd name="connsiteX8" fmla="*/ 213360 w 1813560"/>
                <a:gd name="connsiteY8" fmla="*/ 156211 h 396240"/>
                <a:gd name="connsiteX0" fmla="*/ 213360 w 1813560"/>
                <a:gd name="connsiteY0" fmla="*/ 156211 h 396240"/>
                <a:gd name="connsiteX1" fmla="*/ 217171 w 1813560"/>
                <a:gd name="connsiteY1" fmla="*/ 0 h 396240"/>
                <a:gd name="connsiteX2" fmla="*/ 1748789 w 1813560"/>
                <a:gd name="connsiteY2" fmla="*/ 7620 h 396240"/>
                <a:gd name="connsiteX3" fmla="*/ 1813560 w 1813560"/>
                <a:gd name="connsiteY3" fmla="*/ 72391 h 396240"/>
                <a:gd name="connsiteX4" fmla="*/ 1813560 w 1813560"/>
                <a:gd name="connsiteY4" fmla="*/ 331469 h 396240"/>
                <a:gd name="connsiteX5" fmla="*/ 1748789 w 1813560"/>
                <a:gd name="connsiteY5" fmla="*/ 396240 h 396240"/>
                <a:gd name="connsiteX6" fmla="*/ 64771 w 1813560"/>
                <a:gd name="connsiteY6" fmla="*/ 396240 h 396240"/>
                <a:gd name="connsiteX7" fmla="*/ 0 w 1813560"/>
                <a:gd name="connsiteY7" fmla="*/ 331469 h 396240"/>
                <a:gd name="connsiteX8" fmla="*/ 213360 w 1813560"/>
                <a:gd name="connsiteY8" fmla="*/ 156211 h 396240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748789 w 1813560"/>
                <a:gd name="connsiteY2" fmla="*/ 7628 h 396248"/>
                <a:gd name="connsiteX3" fmla="*/ 1813560 w 1813560"/>
                <a:gd name="connsiteY3" fmla="*/ 7239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558289 w 1813560"/>
                <a:gd name="connsiteY2" fmla="*/ 7628 h 396248"/>
                <a:gd name="connsiteX3" fmla="*/ 1813560 w 1813560"/>
                <a:gd name="connsiteY3" fmla="*/ 7239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558289 w 1813560"/>
                <a:gd name="connsiteY2" fmla="*/ 7628 h 396248"/>
                <a:gd name="connsiteX3" fmla="*/ 1653540 w 1813560"/>
                <a:gd name="connsiteY3" fmla="*/ 4953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558289 w 1813560"/>
                <a:gd name="connsiteY2" fmla="*/ 7628 h 396248"/>
                <a:gd name="connsiteX3" fmla="*/ 1691640 w 1813560"/>
                <a:gd name="connsiteY3" fmla="*/ 4191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  <a:gd name="connsiteX0" fmla="*/ 137160 w 1813560"/>
                <a:gd name="connsiteY0" fmla="*/ 34299 h 396248"/>
                <a:gd name="connsiteX1" fmla="*/ 217171 w 1813560"/>
                <a:gd name="connsiteY1" fmla="*/ 8 h 396248"/>
                <a:gd name="connsiteX2" fmla="*/ 1596389 w 1813560"/>
                <a:gd name="connsiteY2" fmla="*/ 8 h 396248"/>
                <a:gd name="connsiteX3" fmla="*/ 1691640 w 1813560"/>
                <a:gd name="connsiteY3" fmla="*/ 41919 h 396248"/>
                <a:gd name="connsiteX4" fmla="*/ 1813560 w 1813560"/>
                <a:gd name="connsiteY4" fmla="*/ 331477 h 396248"/>
                <a:gd name="connsiteX5" fmla="*/ 1748789 w 1813560"/>
                <a:gd name="connsiteY5" fmla="*/ 396248 h 396248"/>
                <a:gd name="connsiteX6" fmla="*/ 64771 w 1813560"/>
                <a:gd name="connsiteY6" fmla="*/ 396248 h 396248"/>
                <a:gd name="connsiteX7" fmla="*/ 0 w 1813560"/>
                <a:gd name="connsiteY7" fmla="*/ 331477 h 396248"/>
                <a:gd name="connsiteX8" fmla="*/ 137160 w 1813560"/>
                <a:gd name="connsiteY8" fmla="*/ 34299 h 39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3560" h="396248">
                  <a:moveTo>
                    <a:pt x="137160" y="34299"/>
                  </a:moveTo>
                  <a:cubicBezTo>
                    <a:pt x="137160" y="-1473"/>
                    <a:pt x="181399" y="8"/>
                    <a:pt x="217171" y="8"/>
                  </a:cubicBezTo>
                  <a:lnTo>
                    <a:pt x="1596389" y="8"/>
                  </a:lnTo>
                  <a:cubicBezTo>
                    <a:pt x="1632161" y="8"/>
                    <a:pt x="1691640" y="6147"/>
                    <a:pt x="1691640" y="41919"/>
                  </a:cubicBezTo>
                  <a:lnTo>
                    <a:pt x="1813560" y="331477"/>
                  </a:lnTo>
                  <a:cubicBezTo>
                    <a:pt x="1813560" y="367249"/>
                    <a:pt x="1784561" y="396248"/>
                    <a:pt x="1748789" y="396248"/>
                  </a:cubicBezTo>
                  <a:lnTo>
                    <a:pt x="64771" y="396248"/>
                  </a:lnTo>
                  <a:cubicBezTo>
                    <a:pt x="28999" y="396248"/>
                    <a:pt x="0" y="367249"/>
                    <a:pt x="0" y="331477"/>
                  </a:cubicBezTo>
                  <a:lnTo>
                    <a:pt x="137160" y="34299"/>
                  </a:lnTo>
                  <a:close/>
                </a:path>
              </a:pathLst>
            </a:custGeom>
            <a:solidFill>
              <a:srgbClr val="004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5294961" y="1132947"/>
            <a:ext cx="2808000" cy="647700"/>
          </a:xfrm>
          <a:prstGeom prst="rect">
            <a:avLst/>
          </a:prstGeom>
          <a:solidFill>
            <a:srgbClr val="FCE2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r-BE" altLang="fr-FR" sz="2000" dirty="0">
                <a:solidFill>
                  <a:srgbClr val="000090"/>
                </a:solidFill>
                <a:latin typeface="Arial" panose="020B0604020202020204" pitchFamily="34" charset="0"/>
              </a:rPr>
              <a:t>PC-</a:t>
            </a:r>
            <a:r>
              <a:rPr lang="fr-BE" altLang="fr-FR" sz="2000" dirty="0" err="1">
                <a:solidFill>
                  <a:srgbClr val="000090"/>
                </a:solidFill>
                <a:latin typeface="Arial" panose="020B0604020202020204" pitchFamily="34" charset="0"/>
              </a:rPr>
              <a:t>Skills.brussels</a:t>
            </a:r>
            <a:endParaRPr lang="fr-BE" altLang="fr-FR" sz="2000" dirty="0">
              <a:solidFill>
                <a:srgbClr val="00009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12" descr="MP90040223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96" y="1947855"/>
            <a:ext cx="28082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 descr="http://www.actiris.be/Portals/33/images/Contacts/FR/Cartes_drapeaux_f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15" y="3718312"/>
            <a:ext cx="1151616" cy="116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9" y="224850"/>
            <a:ext cx="586490" cy="586490"/>
          </a:xfrm>
          <a:prstGeom prst="rect">
            <a:avLst/>
          </a:prstGeom>
        </p:spPr>
      </p:pic>
      <p:pic>
        <p:nvPicPr>
          <p:cNvPr id="4" name="Imag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630" y="1945192"/>
            <a:ext cx="2774661" cy="23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364343" y="274027"/>
            <a:ext cx="7232519" cy="6351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BE" dirty="0" smtClean="0"/>
              <a:t>Counseling for an active </a:t>
            </a:r>
            <a:r>
              <a:rPr lang="fr-BE" dirty="0" smtClean="0"/>
              <a:t>job </a:t>
            </a:r>
            <a:r>
              <a:rPr lang="fr-BE" dirty="0" err="1" smtClean="0"/>
              <a:t>hunt</a:t>
            </a:r>
            <a:r>
              <a:rPr lang="fr-BE" dirty="0" smtClean="0"/>
              <a:t> (GRAE)</a:t>
            </a:r>
            <a:endParaRPr lang="fr-FR" dirty="0"/>
          </a:p>
        </p:txBody>
      </p:sp>
      <p:cxnSp>
        <p:nvCxnSpPr>
          <p:cNvPr id="6" name="Rechte verbindingslijn met pijl 5"/>
          <p:cNvCxnSpPr>
            <a:cxnSpLocks noChangeShapeType="1"/>
          </p:cNvCxnSpPr>
          <p:nvPr/>
        </p:nvCxnSpPr>
        <p:spPr bwMode="auto">
          <a:xfrm flipH="1">
            <a:off x="3073400" y="1112838"/>
            <a:ext cx="863600" cy="1979612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" name="Image 1" descr="Fotolia_52979842_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r="8080"/>
          <a:stretch/>
        </p:blipFill>
        <p:spPr bwMode="auto">
          <a:xfrm>
            <a:off x="1004340" y="1244861"/>
            <a:ext cx="3725057" cy="331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LOUP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48" y="155101"/>
            <a:ext cx="656498" cy="6564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25" y="2701644"/>
            <a:ext cx="1313010" cy="1857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377" y="1203291"/>
            <a:ext cx="1625238" cy="1411042"/>
          </a:xfrm>
          <a:prstGeom prst="rect">
            <a:avLst/>
          </a:prstGeom>
        </p:spPr>
      </p:pic>
      <p:pic>
        <p:nvPicPr>
          <p:cNvPr id="8" name="Image 2" descr="Fotolia_40352714_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03" y="3099189"/>
            <a:ext cx="2081900" cy="14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27" y="1244861"/>
            <a:ext cx="2085276" cy="13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79613" y="286671"/>
            <a:ext cx="6115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2800" b="1" dirty="0" smtClean="0">
                <a:solidFill>
                  <a:srgbClr val="000090"/>
                </a:solidFill>
                <a:latin typeface="Arial"/>
                <a:cs typeface="Arial"/>
              </a:rPr>
              <a:t>Social service</a:t>
            </a:r>
            <a:endParaRPr lang="fr-FR" sz="1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187450" y="1522413"/>
            <a:ext cx="68422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nl-NL" sz="1400" b="1" dirty="0" err="1" smtClean="0">
                <a:solidFill>
                  <a:srgbClr val="101097"/>
                </a:solidFill>
              </a:rPr>
              <a:t>Guidance</a:t>
            </a:r>
            <a:r>
              <a:rPr lang="nl-NL" sz="1400" b="1" dirty="0" smtClean="0">
                <a:solidFill>
                  <a:srgbClr val="101097"/>
                </a:solidFill>
              </a:rPr>
              <a:t> </a:t>
            </a:r>
            <a:r>
              <a:rPr lang="nl-NL" sz="1400" dirty="0" err="1" smtClean="0">
                <a:solidFill>
                  <a:srgbClr val="6D6E71"/>
                </a:solidFill>
              </a:rPr>
              <a:t>adapted</a:t>
            </a:r>
            <a:r>
              <a:rPr lang="nl-NL" sz="1400" dirty="0" smtClean="0">
                <a:solidFill>
                  <a:srgbClr val="6D6E71"/>
                </a:solidFill>
              </a:rPr>
              <a:t> </a:t>
            </a:r>
            <a:r>
              <a:rPr lang="nl-NL" sz="1400" dirty="0" err="1" smtClean="0">
                <a:solidFill>
                  <a:srgbClr val="6D6E71"/>
                </a:solidFill>
              </a:rPr>
              <a:t>to</a:t>
            </a:r>
            <a:r>
              <a:rPr lang="nl-NL" sz="1400" dirty="0" smtClean="0">
                <a:solidFill>
                  <a:srgbClr val="6D6E71"/>
                </a:solidFill>
              </a:rPr>
              <a:t> </a:t>
            </a:r>
            <a:r>
              <a:rPr lang="nl-NL" sz="1400" dirty="0" err="1" smtClean="0">
                <a:solidFill>
                  <a:srgbClr val="6D6E71"/>
                </a:solidFill>
              </a:rPr>
              <a:t>mental</a:t>
            </a:r>
            <a:r>
              <a:rPr lang="nl-NL" sz="1400" dirty="0" smtClean="0">
                <a:solidFill>
                  <a:srgbClr val="6D6E71"/>
                </a:solidFill>
              </a:rPr>
              <a:t> or </a:t>
            </a:r>
            <a:r>
              <a:rPr lang="nl-NL" sz="1400" dirty="0" err="1" smtClean="0">
                <a:solidFill>
                  <a:srgbClr val="6D6E71"/>
                </a:solidFill>
              </a:rPr>
              <a:t>physical</a:t>
            </a:r>
            <a:r>
              <a:rPr lang="nl-NL" sz="1400" dirty="0" smtClean="0">
                <a:solidFill>
                  <a:srgbClr val="6D6E71"/>
                </a:solidFill>
              </a:rPr>
              <a:t> </a:t>
            </a:r>
            <a:r>
              <a:rPr lang="nl-NL" sz="1400" b="1" dirty="0" smtClean="0">
                <a:solidFill>
                  <a:srgbClr val="101097"/>
                </a:solidFill>
              </a:rPr>
              <a:t>health</a:t>
            </a:r>
            <a:endParaRPr lang="nl-NL" sz="1400" dirty="0">
              <a:solidFill>
                <a:srgbClr val="6D6E71"/>
              </a:solidFill>
            </a:endParaRPr>
          </a:p>
        </p:txBody>
      </p:sp>
      <p:pic>
        <p:nvPicPr>
          <p:cNvPr id="5" name="Image 4" descr="CHE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076788"/>
            <a:ext cx="418984" cy="418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11045" y="2145268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BE" sz="14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situation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CHE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673890"/>
            <a:ext cx="418984" cy="4189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1045" y="2742370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fr-BE" sz="14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job </a:t>
            </a:r>
            <a:r>
              <a:rPr lang="fr-BE" sz="140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hunt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CHEC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3250701"/>
            <a:ext cx="418984" cy="4189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1045" y="3319181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</a:t>
            </a:r>
            <a:r>
              <a:rPr lang="fr-BE" sz="14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BUL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88" y="1830190"/>
            <a:ext cx="2052406" cy="205240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6818365" y="2178614"/>
            <a:ext cx="576127" cy="576127"/>
            <a:chOff x="4660295" y="1973525"/>
            <a:chExt cx="874930" cy="874930"/>
          </a:xfrm>
          <a:solidFill>
            <a:srgbClr val="CC0000"/>
          </a:solidFill>
        </p:grpSpPr>
        <p:sp>
          <p:nvSpPr>
            <p:cNvPr id="13" name="Rectangle 12"/>
            <p:cNvSpPr/>
            <p:nvPr/>
          </p:nvSpPr>
          <p:spPr>
            <a:xfrm>
              <a:off x="4960127" y="1973525"/>
              <a:ext cx="269715" cy="8749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962902" y="1979644"/>
              <a:ext cx="269715" cy="8749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138822" y="4175855"/>
            <a:ext cx="2679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nl-NL" sz="1400" dirty="0" err="1" smtClean="0">
                <a:solidFill>
                  <a:srgbClr val="6D6E71"/>
                </a:solidFill>
              </a:rPr>
              <a:t>Appointment</a:t>
            </a:r>
            <a:r>
              <a:rPr lang="nl-NL" sz="1400" dirty="0" smtClean="0">
                <a:solidFill>
                  <a:srgbClr val="6D6E71"/>
                </a:solidFill>
              </a:rPr>
              <a:t> in agency</a:t>
            </a:r>
            <a:endParaRPr lang="nl-NL" sz="1400" dirty="0">
              <a:solidFill>
                <a:srgbClr val="6D6E71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rot="10800000">
            <a:off x="1270923" y="4153166"/>
            <a:ext cx="708690" cy="358775"/>
          </a:xfrm>
          <a:prstGeom prst="leftArrow">
            <a:avLst>
              <a:gd name="adj1" fmla="val 50000"/>
              <a:gd name="adj2" fmla="val 90265"/>
            </a:avLst>
          </a:prstGeom>
          <a:solidFill>
            <a:srgbClr val="00009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fr-FR" sz="1800" b="0">
              <a:latin typeface="Arial" panose="020B0604020202020204" pitchFamily="34" charset="0"/>
            </a:endParaRPr>
          </a:p>
        </p:txBody>
      </p:sp>
      <p:pic>
        <p:nvPicPr>
          <p:cNvPr id="17" name="Image 16" descr="CALENDRI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05" y="4090903"/>
            <a:ext cx="477680" cy="477680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4559381" y="409172"/>
            <a:ext cx="317425" cy="317425"/>
            <a:chOff x="4660295" y="1973525"/>
            <a:chExt cx="874930" cy="874930"/>
          </a:xfrm>
          <a:solidFill>
            <a:srgbClr val="25529C"/>
          </a:solidFill>
        </p:grpSpPr>
        <p:sp>
          <p:nvSpPr>
            <p:cNvPr id="19" name="Rectangle 18"/>
            <p:cNvSpPr/>
            <p:nvPr/>
          </p:nvSpPr>
          <p:spPr>
            <a:xfrm>
              <a:off x="4960127" y="1973525"/>
              <a:ext cx="269715" cy="8749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4962902" y="1979644"/>
              <a:ext cx="269715" cy="87493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9348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Actiris</a:t>
            </a:r>
            <a:endParaRPr lang="fr-BE" dirty="0" smtClean="0"/>
          </a:p>
          <a:p>
            <a:r>
              <a:rPr lang="fr-BE" dirty="0"/>
              <a:t>a</a:t>
            </a:r>
            <a:r>
              <a:rPr lang="fr-BE" dirty="0" smtClean="0"/>
              <a:t>nd how to </a:t>
            </a:r>
            <a:r>
              <a:rPr lang="fr-BE" dirty="0" err="1" smtClean="0"/>
              <a:t>become</a:t>
            </a:r>
            <a:r>
              <a:rPr lang="fr-BE" dirty="0" smtClean="0"/>
              <a:t> an official </a:t>
            </a:r>
            <a:r>
              <a:rPr lang="fr-BE" dirty="0" err="1" smtClean="0"/>
              <a:t>jobseeker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98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79614" y="286671"/>
            <a:ext cx="3260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2800" b="1" dirty="0" smtClean="0">
                <a:solidFill>
                  <a:srgbClr val="000090"/>
                </a:solidFill>
                <a:latin typeface="Arial"/>
                <a:cs typeface="Arial"/>
              </a:rPr>
              <a:t>Nursery of </a:t>
            </a:r>
            <a:r>
              <a:rPr lang="fr-BE" sz="2800" b="1" dirty="0" err="1" smtClean="0">
                <a:solidFill>
                  <a:srgbClr val="000090"/>
                </a:solidFill>
                <a:latin typeface="Arial"/>
                <a:cs typeface="Arial"/>
              </a:rPr>
              <a:t>Actiris</a:t>
            </a:r>
            <a:endParaRPr lang="fr-FR" sz="12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16683" y="1686856"/>
            <a:ext cx="2699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fr-BE" sz="1400" dirty="0" smtClean="0">
                <a:solidFill>
                  <a:srgbClr val="6D6E71"/>
                </a:solidFill>
              </a:rPr>
              <a:t>Nursery </a:t>
            </a:r>
            <a:r>
              <a:rPr lang="fr-BE" sz="1400" dirty="0" err="1" smtClean="0">
                <a:solidFill>
                  <a:srgbClr val="6D6E71"/>
                </a:solidFill>
              </a:rPr>
              <a:t>Astro</a:t>
            </a:r>
            <a:r>
              <a:rPr lang="fr-BE" sz="1400" dirty="0" smtClean="0">
                <a:solidFill>
                  <a:srgbClr val="6D6E71"/>
                </a:solidFill>
              </a:rPr>
              <a:t> </a:t>
            </a:r>
            <a:r>
              <a:rPr lang="fr-BE" sz="1400" dirty="0" err="1" smtClean="0">
                <a:solidFill>
                  <a:srgbClr val="6D6E71"/>
                </a:solidFill>
              </a:rPr>
              <a:t>tower</a:t>
            </a:r>
            <a:endParaRPr lang="fr-BE" sz="1400" dirty="0">
              <a:solidFill>
                <a:srgbClr val="6D6E71"/>
              </a:solidFill>
            </a:endParaRPr>
          </a:p>
          <a:p>
            <a:pPr marL="0" indent="0">
              <a:defRPr/>
            </a:pPr>
            <a:endParaRPr lang="fr-BE" sz="1400" dirty="0">
              <a:solidFill>
                <a:srgbClr val="6D6E71"/>
              </a:solidFill>
            </a:endParaRPr>
          </a:p>
          <a:p>
            <a:pPr marL="0" indent="0">
              <a:defRPr/>
            </a:pPr>
            <a:r>
              <a:rPr lang="fr-BE" sz="1400" dirty="0">
                <a:solidFill>
                  <a:srgbClr val="6D6E71"/>
                </a:solidFill>
              </a:rPr>
              <a:t>+ </a:t>
            </a:r>
            <a:r>
              <a:rPr lang="fr-BE" sz="1400" dirty="0" smtClean="0">
                <a:solidFill>
                  <a:srgbClr val="6D6E71"/>
                </a:solidFill>
              </a:rPr>
              <a:t>network of Brussels </a:t>
            </a:r>
            <a:r>
              <a:rPr lang="fr-BE" sz="1400" dirty="0" err="1" smtClean="0">
                <a:solidFill>
                  <a:srgbClr val="6D6E71"/>
                </a:solidFill>
              </a:rPr>
              <a:t>partner</a:t>
            </a:r>
            <a:r>
              <a:rPr lang="fr-BE" sz="1400" dirty="0" smtClean="0">
                <a:solidFill>
                  <a:srgbClr val="6D6E71"/>
                </a:solidFill>
              </a:rPr>
              <a:t> nurseries</a:t>
            </a:r>
          </a:p>
          <a:p>
            <a:pPr marL="0" indent="0">
              <a:defRPr/>
            </a:pPr>
            <a:endParaRPr lang="fr-BE" sz="1400" dirty="0" smtClean="0">
              <a:solidFill>
                <a:srgbClr val="6D6E71"/>
              </a:solidFill>
            </a:endParaRPr>
          </a:p>
          <a:p>
            <a:pPr marL="0" indent="0">
              <a:defRPr/>
            </a:pPr>
            <a:r>
              <a:rPr lang="fr-BE" sz="1400" b="1" dirty="0" smtClean="0">
                <a:solidFill>
                  <a:srgbClr val="6D6E71"/>
                </a:solidFill>
              </a:rPr>
              <a:t>02 </a:t>
            </a:r>
            <a:r>
              <a:rPr lang="fr-BE" sz="1400" b="1" dirty="0">
                <a:solidFill>
                  <a:srgbClr val="6D6E71"/>
                </a:solidFill>
              </a:rPr>
              <a:t>505 16 </a:t>
            </a:r>
            <a:r>
              <a:rPr lang="fr-BE" sz="1400" b="1" dirty="0" smtClean="0">
                <a:solidFill>
                  <a:srgbClr val="6D6E71"/>
                </a:solidFill>
              </a:rPr>
              <a:t>35</a:t>
            </a:r>
            <a:endParaRPr lang="fr-BE" sz="1400" b="1" dirty="0">
              <a:solidFill>
                <a:srgbClr val="6D6E71"/>
              </a:solidFill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"/>
          <a:stretch/>
        </p:blipFill>
        <p:spPr bwMode="auto">
          <a:xfrm>
            <a:off x="3187763" y="1190694"/>
            <a:ext cx="5956237" cy="395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ME_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82" y="1173131"/>
            <a:ext cx="2109288" cy="120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5293115" y="295443"/>
            <a:ext cx="414513" cy="482240"/>
            <a:chOff x="7680714" y="176193"/>
            <a:chExt cx="414513" cy="482240"/>
          </a:xfrm>
        </p:grpSpPr>
        <p:sp>
          <p:nvSpPr>
            <p:cNvPr id="8" name="Forme libre 7"/>
            <p:cNvSpPr/>
            <p:nvPr/>
          </p:nvSpPr>
          <p:spPr>
            <a:xfrm>
              <a:off x="7963090" y="347845"/>
              <a:ext cx="132137" cy="310588"/>
            </a:xfrm>
            <a:custGeom>
              <a:avLst/>
              <a:gdLst>
                <a:gd name="connsiteX0" fmla="*/ 461963 w 923926"/>
                <a:gd name="connsiteY0" fmla="*/ 781050 h 2171699"/>
                <a:gd name="connsiteX1" fmla="*/ 923926 w 923926"/>
                <a:gd name="connsiteY1" fmla="*/ 1243013 h 2171699"/>
                <a:gd name="connsiteX2" fmla="*/ 922486 w 923926"/>
                <a:gd name="connsiteY2" fmla="*/ 1257300 h 2171699"/>
                <a:gd name="connsiteX3" fmla="*/ 923926 w 923926"/>
                <a:gd name="connsiteY3" fmla="*/ 1257300 h 2171699"/>
                <a:gd name="connsiteX4" fmla="*/ 923926 w 923926"/>
                <a:gd name="connsiteY4" fmla="*/ 2171699 h 2171699"/>
                <a:gd name="connsiteX5" fmla="*/ 1 w 923926"/>
                <a:gd name="connsiteY5" fmla="*/ 2171699 h 2171699"/>
                <a:gd name="connsiteX6" fmla="*/ 1 w 923926"/>
                <a:gd name="connsiteY6" fmla="*/ 1257300 h 2171699"/>
                <a:gd name="connsiteX7" fmla="*/ 1441 w 923926"/>
                <a:gd name="connsiteY7" fmla="*/ 1257300 h 2171699"/>
                <a:gd name="connsiteX8" fmla="*/ 0 w 923926"/>
                <a:gd name="connsiteY8" fmla="*/ 1243013 h 2171699"/>
                <a:gd name="connsiteX9" fmla="*/ 461963 w 923926"/>
                <a:gd name="connsiteY9" fmla="*/ 781050 h 2171699"/>
                <a:gd name="connsiteX10" fmla="*/ 461963 w 923926"/>
                <a:gd name="connsiteY10" fmla="*/ 0 h 2171699"/>
                <a:gd name="connsiteX11" fmla="*/ 852488 w 923926"/>
                <a:gd name="connsiteY11" fmla="*/ 390525 h 2171699"/>
                <a:gd name="connsiteX12" fmla="*/ 461963 w 923926"/>
                <a:gd name="connsiteY12" fmla="*/ 781050 h 2171699"/>
                <a:gd name="connsiteX13" fmla="*/ 71438 w 923926"/>
                <a:gd name="connsiteY13" fmla="*/ 390525 h 2171699"/>
                <a:gd name="connsiteX14" fmla="*/ 461963 w 923926"/>
                <a:gd name="connsiteY14" fmla="*/ 0 h 2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3926" h="2171699">
                  <a:moveTo>
                    <a:pt x="461963" y="781050"/>
                  </a:moveTo>
                  <a:cubicBezTo>
                    <a:pt x="717098" y="781050"/>
                    <a:pt x="923926" y="987878"/>
                    <a:pt x="923926" y="1243013"/>
                  </a:cubicBezTo>
                  <a:lnTo>
                    <a:pt x="922486" y="1257300"/>
                  </a:lnTo>
                  <a:lnTo>
                    <a:pt x="923926" y="1257300"/>
                  </a:lnTo>
                  <a:lnTo>
                    <a:pt x="923926" y="2171699"/>
                  </a:lnTo>
                  <a:lnTo>
                    <a:pt x="1" y="2171699"/>
                  </a:lnTo>
                  <a:lnTo>
                    <a:pt x="1" y="1257300"/>
                  </a:lnTo>
                  <a:lnTo>
                    <a:pt x="1441" y="1257300"/>
                  </a:lnTo>
                  <a:lnTo>
                    <a:pt x="0" y="1243013"/>
                  </a:lnTo>
                  <a:cubicBezTo>
                    <a:pt x="0" y="987878"/>
                    <a:pt x="206828" y="781050"/>
                    <a:pt x="461963" y="781050"/>
                  </a:cubicBezTo>
                  <a:close/>
                  <a:moveTo>
                    <a:pt x="461963" y="0"/>
                  </a:moveTo>
                  <a:cubicBezTo>
                    <a:pt x="677644" y="0"/>
                    <a:pt x="852488" y="174844"/>
                    <a:pt x="852488" y="390525"/>
                  </a:cubicBezTo>
                  <a:cubicBezTo>
                    <a:pt x="852488" y="606206"/>
                    <a:pt x="677644" y="781050"/>
                    <a:pt x="461963" y="781050"/>
                  </a:cubicBezTo>
                  <a:cubicBezTo>
                    <a:pt x="246282" y="781050"/>
                    <a:pt x="71438" y="606206"/>
                    <a:pt x="71438" y="390525"/>
                  </a:cubicBezTo>
                  <a:cubicBezTo>
                    <a:pt x="71438" y="174844"/>
                    <a:pt x="246282" y="0"/>
                    <a:pt x="461963" y="0"/>
                  </a:cubicBezTo>
                  <a:close/>
                </a:path>
              </a:pathLst>
            </a:custGeom>
            <a:solidFill>
              <a:srgbClr val="25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680714" y="176193"/>
              <a:ext cx="205165" cy="482240"/>
            </a:xfrm>
            <a:custGeom>
              <a:avLst/>
              <a:gdLst>
                <a:gd name="connsiteX0" fmla="*/ 461963 w 923926"/>
                <a:gd name="connsiteY0" fmla="*/ 781050 h 2171699"/>
                <a:gd name="connsiteX1" fmla="*/ 923926 w 923926"/>
                <a:gd name="connsiteY1" fmla="*/ 1243013 h 2171699"/>
                <a:gd name="connsiteX2" fmla="*/ 922486 w 923926"/>
                <a:gd name="connsiteY2" fmla="*/ 1257300 h 2171699"/>
                <a:gd name="connsiteX3" fmla="*/ 923926 w 923926"/>
                <a:gd name="connsiteY3" fmla="*/ 1257300 h 2171699"/>
                <a:gd name="connsiteX4" fmla="*/ 923926 w 923926"/>
                <a:gd name="connsiteY4" fmla="*/ 2171699 h 2171699"/>
                <a:gd name="connsiteX5" fmla="*/ 1 w 923926"/>
                <a:gd name="connsiteY5" fmla="*/ 2171699 h 2171699"/>
                <a:gd name="connsiteX6" fmla="*/ 1 w 923926"/>
                <a:gd name="connsiteY6" fmla="*/ 1257300 h 2171699"/>
                <a:gd name="connsiteX7" fmla="*/ 1441 w 923926"/>
                <a:gd name="connsiteY7" fmla="*/ 1257300 h 2171699"/>
                <a:gd name="connsiteX8" fmla="*/ 0 w 923926"/>
                <a:gd name="connsiteY8" fmla="*/ 1243013 h 2171699"/>
                <a:gd name="connsiteX9" fmla="*/ 461963 w 923926"/>
                <a:gd name="connsiteY9" fmla="*/ 781050 h 2171699"/>
                <a:gd name="connsiteX10" fmla="*/ 461963 w 923926"/>
                <a:gd name="connsiteY10" fmla="*/ 0 h 2171699"/>
                <a:gd name="connsiteX11" fmla="*/ 852488 w 923926"/>
                <a:gd name="connsiteY11" fmla="*/ 390525 h 2171699"/>
                <a:gd name="connsiteX12" fmla="*/ 461963 w 923926"/>
                <a:gd name="connsiteY12" fmla="*/ 781050 h 2171699"/>
                <a:gd name="connsiteX13" fmla="*/ 71438 w 923926"/>
                <a:gd name="connsiteY13" fmla="*/ 390525 h 2171699"/>
                <a:gd name="connsiteX14" fmla="*/ 461963 w 923926"/>
                <a:gd name="connsiteY14" fmla="*/ 0 h 217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3926" h="2171699">
                  <a:moveTo>
                    <a:pt x="461963" y="781050"/>
                  </a:moveTo>
                  <a:cubicBezTo>
                    <a:pt x="717098" y="781050"/>
                    <a:pt x="923926" y="987878"/>
                    <a:pt x="923926" y="1243013"/>
                  </a:cubicBezTo>
                  <a:lnTo>
                    <a:pt x="922486" y="1257300"/>
                  </a:lnTo>
                  <a:lnTo>
                    <a:pt x="923926" y="1257300"/>
                  </a:lnTo>
                  <a:lnTo>
                    <a:pt x="923926" y="2171699"/>
                  </a:lnTo>
                  <a:lnTo>
                    <a:pt x="1" y="2171699"/>
                  </a:lnTo>
                  <a:lnTo>
                    <a:pt x="1" y="1257300"/>
                  </a:lnTo>
                  <a:lnTo>
                    <a:pt x="1441" y="1257300"/>
                  </a:lnTo>
                  <a:lnTo>
                    <a:pt x="0" y="1243013"/>
                  </a:lnTo>
                  <a:cubicBezTo>
                    <a:pt x="0" y="987878"/>
                    <a:pt x="206828" y="781050"/>
                    <a:pt x="461963" y="781050"/>
                  </a:cubicBezTo>
                  <a:close/>
                  <a:moveTo>
                    <a:pt x="461963" y="0"/>
                  </a:moveTo>
                  <a:cubicBezTo>
                    <a:pt x="677644" y="0"/>
                    <a:pt x="852488" y="174844"/>
                    <a:pt x="852488" y="390525"/>
                  </a:cubicBezTo>
                  <a:cubicBezTo>
                    <a:pt x="852488" y="606206"/>
                    <a:pt x="677644" y="781050"/>
                    <a:pt x="461963" y="781050"/>
                  </a:cubicBezTo>
                  <a:cubicBezTo>
                    <a:pt x="246282" y="781050"/>
                    <a:pt x="71438" y="606206"/>
                    <a:pt x="71438" y="390525"/>
                  </a:cubicBezTo>
                  <a:cubicBezTo>
                    <a:pt x="71438" y="174844"/>
                    <a:pt x="246282" y="0"/>
                    <a:pt x="461963" y="0"/>
                  </a:cubicBezTo>
                  <a:close/>
                </a:path>
              </a:pathLst>
            </a:custGeom>
            <a:solidFill>
              <a:srgbClr val="25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0" name="Picture 2" descr="Image result for metro brussels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23" y="1752952"/>
            <a:ext cx="345493" cy="2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06036" y="1704611"/>
            <a:ext cx="813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Madou</a:t>
            </a:r>
          </a:p>
        </p:txBody>
      </p:sp>
    </p:spTree>
    <p:extLst>
      <p:ext uri="{BB962C8B-B14F-4D97-AF65-F5344CB8AC3E}">
        <p14:creationId xmlns:p14="http://schemas.microsoft.com/office/powerpoint/2010/main" val="39399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79613" y="286671"/>
            <a:ext cx="6115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sz="2800" b="1" dirty="0" err="1" smtClean="0">
                <a:solidFill>
                  <a:srgbClr val="000090"/>
                </a:solidFill>
                <a:latin typeface="Arial"/>
                <a:cs typeface="Arial"/>
              </a:rPr>
              <a:t>Other</a:t>
            </a:r>
            <a:r>
              <a:rPr lang="fr-BE" sz="28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2800" b="1" dirty="0" err="1" smtClean="0">
                <a:solidFill>
                  <a:srgbClr val="000090"/>
                </a:solidFill>
                <a:latin typeface="Arial"/>
                <a:cs typeface="Arial"/>
              </a:rPr>
              <a:t>partners</a:t>
            </a:r>
            <a:endParaRPr lang="fr-BE" sz="2800" b="1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252999" y="1463831"/>
            <a:ext cx="684222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90"/>
                </a:solidFill>
              </a:rPr>
              <a:t>Applying for a job after 50 years old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90"/>
                </a:solidFill>
              </a:rPr>
              <a:t>Self-employment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smtClean="0">
                <a:solidFill>
                  <a:srgbClr val="000090"/>
                </a:solidFill>
              </a:rPr>
              <a:t>Counseling for </a:t>
            </a:r>
            <a:r>
              <a:rPr lang="en-US" sz="1400" b="1" dirty="0" smtClean="0">
                <a:solidFill>
                  <a:srgbClr val="000090"/>
                </a:solidFill>
              </a:rPr>
              <a:t>artistic </a:t>
            </a:r>
            <a:r>
              <a:rPr lang="en-US" sz="1400" b="1" dirty="0">
                <a:solidFill>
                  <a:srgbClr val="000090"/>
                </a:solidFill>
              </a:rPr>
              <a:t>projects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 err="1" smtClean="0">
                <a:solidFill>
                  <a:srgbClr val="000090"/>
                </a:solidFill>
              </a:rPr>
              <a:t>Cité</a:t>
            </a:r>
            <a:r>
              <a:rPr lang="en-US" sz="1400" b="1" dirty="0" smtClean="0">
                <a:solidFill>
                  <a:srgbClr val="000090"/>
                </a:solidFill>
              </a:rPr>
              <a:t> </a:t>
            </a:r>
            <a:r>
              <a:rPr lang="en-US" sz="1400" b="1" dirty="0">
                <a:solidFill>
                  <a:srgbClr val="000090"/>
                </a:solidFill>
              </a:rPr>
              <a:t>des </a:t>
            </a:r>
            <a:r>
              <a:rPr lang="en-US" sz="1400" b="1" dirty="0" smtClean="0">
                <a:solidFill>
                  <a:srgbClr val="000090"/>
                </a:solidFill>
              </a:rPr>
              <a:t>métiers</a:t>
            </a:r>
            <a:r>
              <a:rPr lang="en-US" sz="1400" b="1" dirty="0">
                <a:solidFill>
                  <a:srgbClr val="000090"/>
                </a:solidFill>
              </a:rPr>
              <a:t>/ </a:t>
            </a:r>
            <a:r>
              <a:rPr lang="en-US" sz="1400" b="1" dirty="0" err="1">
                <a:solidFill>
                  <a:srgbClr val="000090"/>
                </a:solidFill>
              </a:rPr>
              <a:t>Beroepenpunt</a:t>
            </a:r>
            <a:endParaRPr lang="en-US" sz="1400" b="1" dirty="0">
              <a:solidFill>
                <a:srgbClr val="00009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BE" sz="1400" b="1" dirty="0" smtClean="0">
                <a:solidFill>
                  <a:srgbClr val="000090"/>
                </a:solidFill>
              </a:rPr>
              <a:t>…</a:t>
            </a:r>
            <a:endParaRPr lang="fr-BE" sz="1400" b="1" dirty="0">
              <a:solidFill>
                <a:srgbClr val="00009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2387600"/>
            <a:ext cx="4134117" cy="27559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2" y="2387600"/>
            <a:ext cx="1115337" cy="8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16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72379" y="274028"/>
            <a:ext cx="4232478" cy="488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BE" dirty="0" err="1" smtClean="0"/>
              <a:t>Professionnal</a:t>
            </a:r>
            <a:r>
              <a:rPr lang="fr-BE" dirty="0" smtClean="0"/>
              <a:t> trainings</a:t>
            </a:r>
            <a:endParaRPr lang="fr-BE" dirty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60" y="811249"/>
            <a:ext cx="2380859" cy="93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met pijl 5"/>
          <p:cNvCxnSpPr>
            <a:cxnSpLocks noChangeShapeType="1"/>
          </p:cNvCxnSpPr>
          <p:nvPr/>
        </p:nvCxnSpPr>
        <p:spPr bwMode="auto">
          <a:xfrm flipH="1">
            <a:off x="3073400" y="1112838"/>
            <a:ext cx="863600" cy="1979612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Flèche vers le bas 1"/>
          <p:cNvSpPr>
            <a:spLocks noChangeArrowheads="1"/>
          </p:cNvSpPr>
          <p:nvPr/>
        </p:nvSpPr>
        <p:spPr bwMode="auto">
          <a:xfrm rot="3190770">
            <a:off x="3116739" y="1245842"/>
            <a:ext cx="270643" cy="711851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BE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fr-FR" sz="2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57" y="1619910"/>
            <a:ext cx="1600825" cy="96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43" y="1564125"/>
            <a:ext cx="1287909" cy="9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31" y="2933124"/>
            <a:ext cx="1418115" cy="1425317"/>
          </a:xfrm>
          <a:prstGeom prst="ellipse">
            <a:avLst/>
          </a:prstGeom>
          <a:ln w="38100">
            <a:noFill/>
          </a:ln>
        </p:spPr>
      </p:pic>
      <p:pic>
        <p:nvPicPr>
          <p:cNvPr id="12" name="Tijdelijke aanduiding voor afbeelding 14">
            <a:extLst>
              <a:ext uri="{FF2B5EF4-FFF2-40B4-BE49-F238E27FC236}">
                <a16:creationId xmlns="" xmlns:a16="http://schemas.microsoft.com/office/drawing/2014/main" id="{DEA38D7C-D13D-064D-8D8A-784CA0CCD4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16664"/>
          <a:stretch>
            <a:fillRect/>
          </a:stretch>
        </p:blipFill>
        <p:spPr>
          <a:xfrm>
            <a:off x="6042147" y="2933282"/>
            <a:ext cx="1427426" cy="1427573"/>
          </a:xfrm>
          <a:prstGeom prst="ellipse">
            <a:avLst/>
          </a:prstGeom>
          <a:ln w="38100" cmpd="sng">
            <a:noFill/>
          </a:ln>
        </p:spPr>
      </p:pic>
      <p:pic>
        <p:nvPicPr>
          <p:cNvPr id="13" name="Tijdelijke aanduiding voor afbeelding 14">
            <a:extLst>
              <a:ext uri="{FF2B5EF4-FFF2-40B4-BE49-F238E27FC236}">
                <a16:creationId xmlns="" xmlns:a16="http://schemas.microsoft.com/office/drawing/2014/main" id="{57A1852D-D35A-4B45-87AA-091F2543ED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r="5449"/>
          <a:stretch>
            <a:fillRect/>
          </a:stretch>
        </p:blipFill>
        <p:spPr>
          <a:xfrm>
            <a:off x="7516720" y="2936428"/>
            <a:ext cx="1472891" cy="1473043"/>
          </a:xfrm>
          <a:prstGeom prst="ellipse">
            <a:avLst/>
          </a:prstGeom>
          <a:ln w="38100" cmpd="sng">
            <a:noFill/>
          </a:ln>
        </p:spPr>
      </p:pic>
      <p:pic>
        <p:nvPicPr>
          <p:cNvPr id="14" name="Afbeelding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5" y="2933356"/>
            <a:ext cx="1421426" cy="1428645"/>
          </a:xfrm>
          <a:prstGeom prst="ellipse">
            <a:avLst/>
          </a:prstGeom>
          <a:ln w="38100">
            <a:noFill/>
          </a:ln>
        </p:spPr>
      </p:pic>
      <p:pic>
        <p:nvPicPr>
          <p:cNvPr id="15" name="Picture 16" descr="338309444_02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1" y="2934238"/>
            <a:ext cx="1434133" cy="1441417"/>
          </a:xfrm>
          <a:prstGeom prst="ellipse">
            <a:avLst/>
          </a:prstGeom>
          <a:ln w="38100">
            <a:noFill/>
          </a:ln>
        </p:spPr>
      </p:pic>
      <p:pic>
        <p:nvPicPr>
          <p:cNvPr id="16" name="Afbeelding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73" y="2933356"/>
            <a:ext cx="1421428" cy="1428646"/>
          </a:xfrm>
          <a:prstGeom prst="ellipse">
            <a:avLst/>
          </a:prstGeom>
          <a:ln w="38100">
            <a:noFill/>
          </a:ln>
        </p:spPr>
      </p:pic>
      <p:sp>
        <p:nvSpPr>
          <p:cNvPr id="18" name="Flèche vers le bas 1"/>
          <p:cNvSpPr>
            <a:spLocks noChangeArrowheads="1"/>
          </p:cNvSpPr>
          <p:nvPr/>
        </p:nvSpPr>
        <p:spPr bwMode="auto">
          <a:xfrm rot="18511959" flipH="1">
            <a:off x="6378159" y="1264054"/>
            <a:ext cx="270643" cy="725688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BE3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fr-FR" sz="2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44" y="221269"/>
            <a:ext cx="586490" cy="586490"/>
          </a:xfrm>
          <a:prstGeom prst="rect">
            <a:avLst/>
          </a:prstGeom>
        </p:spPr>
      </p:pic>
      <p:pic>
        <p:nvPicPr>
          <p:cNvPr id="19" name="Picture 2" descr="Image result for metro brussels sig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54" y="2245874"/>
            <a:ext cx="345493" cy="2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769662" y="2416688"/>
            <a:ext cx="813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BE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Madou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96" y="2072364"/>
            <a:ext cx="862693" cy="6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6875" y="4052074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ERE.actiris.be</a:t>
            </a:r>
            <a:endParaRPr lang="fr-BE" sz="1400" dirty="0"/>
          </a:p>
        </p:txBody>
      </p:sp>
      <p:sp>
        <p:nvSpPr>
          <p:cNvPr id="8" name="Rectangle 7"/>
          <p:cNvSpPr/>
          <p:nvPr/>
        </p:nvSpPr>
        <p:spPr>
          <a:xfrm>
            <a:off x="630113" y="1286906"/>
            <a:ext cx="2713260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BE" sz="1400" b="1" dirty="0" err="1" smtClean="0">
                <a:solidFill>
                  <a:srgbClr val="000090"/>
                </a:solidFill>
                <a:latin typeface="Arial"/>
                <a:cs typeface="Arial"/>
              </a:rPr>
              <a:t>Spontanious</a:t>
            </a:r>
            <a:r>
              <a:rPr lang="fr-BE" sz="1400" b="1" dirty="0" smtClean="0">
                <a:solidFill>
                  <a:srgbClr val="000090"/>
                </a:solidFill>
                <a:latin typeface="Arial"/>
                <a:cs typeface="Arial"/>
              </a:rPr>
              <a:t> job applications</a:t>
            </a:r>
            <a:endParaRPr lang="fr-FR" dirty="0" err="1"/>
          </a:p>
          <a:p>
            <a:pPr algn="ctr">
              <a:lnSpc>
                <a:spcPct val="150000"/>
              </a:lnSpc>
            </a:pPr>
            <a:r>
              <a:rPr lang="fr-BE" sz="1400" b="1" dirty="0">
                <a:solidFill>
                  <a:srgbClr val="000090"/>
                </a:solidFill>
                <a:cs typeface="Arial"/>
              </a:rPr>
              <a:t>N</a:t>
            </a:r>
            <a:r>
              <a:rPr lang="fr-BE" sz="1400" b="1" dirty="0" smtClean="0">
                <a:solidFill>
                  <a:srgbClr val="000090"/>
                </a:solidFill>
                <a:cs typeface="Arial"/>
              </a:rPr>
              <a:t>etwork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994229" y="2738529"/>
            <a:ext cx="1934406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BE" sz="1400" b="1" dirty="0" err="1" smtClean="0">
                <a:solidFill>
                  <a:srgbClr val="000090"/>
                </a:solidFill>
                <a:latin typeface="Arial"/>
                <a:cs typeface="Arial"/>
              </a:rPr>
              <a:t>Interim</a:t>
            </a:r>
            <a:r>
              <a:rPr lang="fr-BE" sz="14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fr-BE" sz="1400" b="1" dirty="0" err="1" smtClean="0">
                <a:solidFill>
                  <a:srgbClr val="000090"/>
                </a:solidFill>
                <a:latin typeface="Arial"/>
                <a:cs typeface="Arial"/>
              </a:rPr>
              <a:t>agencies</a:t>
            </a:r>
            <a:endParaRPr lang="fr-BE" sz="1400" dirty="0"/>
          </a:p>
        </p:txBody>
      </p:sp>
      <p:pic>
        <p:nvPicPr>
          <p:cNvPr id="10" name="Image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5" y="2726104"/>
            <a:ext cx="1032885" cy="2557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38258" y="1386816"/>
            <a:ext cx="1826693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BE" sz="1400" b="1" dirty="0" smtClean="0">
                <a:solidFill>
                  <a:srgbClr val="000090"/>
                </a:solidFill>
                <a:latin typeface="Arial"/>
                <a:cs typeface="Arial"/>
              </a:rPr>
              <a:t>Job </a:t>
            </a:r>
            <a:r>
              <a:rPr lang="fr-BE" sz="1400" b="1" dirty="0" err="1" smtClean="0">
                <a:solidFill>
                  <a:srgbClr val="000090"/>
                </a:solidFill>
                <a:latin typeface="Arial"/>
                <a:cs typeface="Arial"/>
              </a:rPr>
              <a:t>events</a:t>
            </a:r>
            <a:endParaRPr lang="fr-FR" dirty="0" err="1"/>
          </a:p>
        </p:txBody>
      </p:sp>
      <p:pic>
        <p:nvPicPr>
          <p:cNvPr id="53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09" y="4325750"/>
            <a:ext cx="13446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21" y="4149530"/>
            <a:ext cx="953233" cy="6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981130" y="4046347"/>
            <a:ext cx="142368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BE" sz="1400" b="1" dirty="0" err="1">
                <a:solidFill>
                  <a:srgbClr val="000090"/>
                </a:solidFill>
                <a:latin typeface="Arial"/>
                <a:cs typeface="Arial"/>
              </a:rPr>
              <a:t>Partners</a:t>
            </a:r>
            <a:endParaRPr lang="fr-BE" sz="1400" dirty="0" err="1"/>
          </a:p>
        </p:txBody>
      </p:sp>
      <p:sp>
        <p:nvSpPr>
          <p:cNvPr id="56" name="Rectangle 55"/>
          <p:cNvSpPr/>
          <p:nvPr/>
        </p:nvSpPr>
        <p:spPr>
          <a:xfrm>
            <a:off x="3802681" y="1888222"/>
            <a:ext cx="1431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www.actiris.be</a:t>
            </a:r>
            <a:endParaRPr lang="fr-BE" sz="1400" dirty="0"/>
          </a:p>
        </p:txBody>
      </p:sp>
      <p:sp>
        <p:nvSpPr>
          <p:cNvPr id="7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79612" y="274027"/>
            <a:ext cx="6527305" cy="6553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 err="1" smtClean="0"/>
              <a:t>Diversify</a:t>
            </a:r>
            <a:r>
              <a:rPr lang="fr-BE" dirty="0" smtClean="0"/>
              <a:t> </a:t>
            </a:r>
            <a:r>
              <a:rPr lang="fr-BE" dirty="0" err="1" smtClean="0"/>
              <a:t>your</a:t>
            </a:r>
            <a:r>
              <a:rPr lang="fr-BE" dirty="0" smtClean="0"/>
              <a:t> job </a:t>
            </a:r>
            <a:r>
              <a:rPr lang="fr-BE" dirty="0" err="1" smtClean="0"/>
              <a:t>hunt</a:t>
            </a:r>
            <a:endParaRPr lang="fr-BE" dirty="0"/>
          </a:p>
        </p:txBody>
      </p:sp>
      <p:pic>
        <p:nvPicPr>
          <p:cNvPr id="78" name="Image 77" descr="LOUP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062" y="195921"/>
            <a:ext cx="656498" cy="656498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="" xmlns:a16="http://schemas.microsoft.com/office/drawing/2014/main" id="{0D62FD96-CF06-46EE-815B-66BA286EB0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728" y="1656238"/>
            <a:ext cx="276225" cy="401594"/>
          </a:xfrm>
          <a:prstGeom prst="rect">
            <a:avLst/>
          </a:prstGeom>
        </p:spPr>
      </p:pic>
      <p:pic>
        <p:nvPicPr>
          <p:cNvPr id="3" name="Image 2" descr="Une image contenant capture d’écran&#10;&#10;Description générée avec un niveau de confiance très élevé">
            <a:hlinkClick r:id="rId9"/>
            <a:extLst>
              <a:ext uri="{FF2B5EF4-FFF2-40B4-BE49-F238E27FC236}">
                <a16:creationId xmlns="" xmlns:a16="http://schemas.microsoft.com/office/drawing/2014/main" id="{9DE8B400-ACC4-4758-B462-A41CE5090D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356" y="3747421"/>
            <a:ext cx="1406236" cy="8317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4"/>
          <a:stretch/>
        </p:blipFill>
        <p:spPr>
          <a:xfrm>
            <a:off x="3577124" y="2608351"/>
            <a:ext cx="1854366" cy="139007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C8B85EF-E298-4E05-88C8-CF3D019236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8043" y="2179344"/>
            <a:ext cx="1186889" cy="412516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3106452" y="1454375"/>
            <a:ext cx="2812417" cy="2812417"/>
          </a:xfrm>
          <a:prstGeom prst="ellipse">
            <a:avLst/>
          </a:prstGeom>
          <a:noFill/>
          <a:ln w="228600">
            <a:solidFill>
              <a:srgbClr val="FEEB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3263349" y="3948264"/>
            <a:ext cx="540000" cy="540000"/>
          </a:xfrm>
          <a:prstGeom prst="ellipse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08000" rtlCol="0" anchor="ctr">
            <a:noAutofit/>
          </a:bodyPr>
          <a:lstStyle/>
          <a:p>
            <a:pPr algn="ctr"/>
            <a:r>
              <a:rPr lang="fr-BE" sz="28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2601743" y="2617650"/>
            <a:ext cx="540000" cy="540000"/>
            <a:chOff x="6977865" y="1893124"/>
            <a:chExt cx="1470526" cy="1470526"/>
          </a:xfrm>
        </p:grpSpPr>
        <p:sp>
          <p:nvSpPr>
            <p:cNvPr id="49" name="Ellipse 48"/>
            <p:cNvSpPr/>
            <p:nvPr/>
          </p:nvSpPr>
          <p:spPr>
            <a:xfrm>
              <a:off x="6977865" y="1893124"/>
              <a:ext cx="1470526" cy="1470526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72000" rtlCol="0" anchor="ctr">
              <a:noAutofit/>
            </a:bodyPr>
            <a:lstStyle/>
            <a:p>
              <a:pPr algn="ctr"/>
              <a:endParaRPr lang="fr-BE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Arrondir un rectangle avec un coin du même côté 49"/>
            <p:cNvSpPr/>
            <p:nvPr/>
          </p:nvSpPr>
          <p:spPr>
            <a:xfrm rot="2122544">
              <a:off x="7794166" y="2098053"/>
              <a:ext cx="359322" cy="212833"/>
            </a:xfrm>
            <a:prstGeom prst="round2SameRect">
              <a:avLst>
                <a:gd name="adj1" fmla="val 43224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1" name="Rectangle 50"/>
            <p:cNvSpPr/>
            <p:nvPr/>
          </p:nvSpPr>
          <p:spPr>
            <a:xfrm rot="2093555">
              <a:off x="7497970" y="2322462"/>
              <a:ext cx="362627" cy="611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2" name="Triangle isocèle 51"/>
            <p:cNvSpPr/>
            <p:nvPr/>
          </p:nvSpPr>
          <p:spPr>
            <a:xfrm rot="20160858">
              <a:off x="7225617" y="2755551"/>
              <a:ext cx="382031" cy="307562"/>
            </a:xfrm>
            <a:prstGeom prst="triangle">
              <a:avLst>
                <a:gd name="adj" fmla="val 5045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263349" y="1244275"/>
            <a:ext cx="540000" cy="540000"/>
            <a:chOff x="1675721" y="3458882"/>
            <a:chExt cx="1412366" cy="1412366"/>
          </a:xfrm>
        </p:grpSpPr>
        <p:sp>
          <p:nvSpPr>
            <p:cNvPr id="21" name="Ellipse 20"/>
            <p:cNvSpPr/>
            <p:nvPr/>
          </p:nvSpPr>
          <p:spPr>
            <a:xfrm flipV="1">
              <a:off x="1675721" y="3458882"/>
              <a:ext cx="1412366" cy="1412366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08000" rtlCol="0" anchor="ctr">
              <a:noAutofit/>
            </a:bodyPr>
            <a:lstStyle/>
            <a:p>
              <a:pPr algn="ctr"/>
              <a:endParaRPr lang="fr-B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1937854" y="3857288"/>
              <a:ext cx="888101" cy="620369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" name="Demi-cadre 22"/>
            <p:cNvSpPr/>
            <p:nvPr/>
          </p:nvSpPr>
          <p:spPr>
            <a:xfrm rot="13527206">
              <a:off x="2123125" y="3686805"/>
              <a:ext cx="508000" cy="508000"/>
            </a:xfrm>
            <a:prstGeom prst="halfFrame">
              <a:avLst>
                <a:gd name="adj1" fmla="val 14207"/>
                <a:gd name="adj2" fmla="val 1392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24" name="Bande diagonale 23"/>
            <p:cNvSpPr/>
            <p:nvPr/>
          </p:nvSpPr>
          <p:spPr>
            <a:xfrm>
              <a:off x="2017926" y="4170873"/>
              <a:ext cx="336371" cy="217958"/>
            </a:xfrm>
            <a:prstGeom prst="diagStripe">
              <a:avLst>
                <a:gd name="adj" fmla="val 6532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  <p:sp>
          <p:nvSpPr>
            <p:cNvPr id="25" name="Bande diagonale 24"/>
            <p:cNvSpPr/>
            <p:nvPr/>
          </p:nvSpPr>
          <p:spPr>
            <a:xfrm flipH="1">
              <a:off x="2386854" y="4181498"/>
              <a:ext cx="336371" cy="217958"/>
            </a:xfrm>
            <a:prstGeom prst="diagStripe">
              <a:avLst>
                <a:gd name="adj" fmla="val 6532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257984" y="1258488"/>
            <a:ext cx="540000" cy="540000"/>
            <a:chOff x="979714" y="767924"/>
            <a:chExt cx="1228380" cy="1228380"/>
          </a:xfrm>
        </p:grpSpPr>
        <p:sp>
          <p:nvSpPr>
            <p:cNvPr id="45" name="Ellipse 44"/>
            <p:cNvSpPr/>
            <p:nvPr/>
          </p:nvSpPr>
          <p:spPr>
            <a:xfrm>
              <a:off x="979714" y="767924"/>
              <a:ext cx="1228380" cy="1228380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08000" rtlCol="0" anchor="ctr">
              <a:noAutofit/>
            </a:bodyPr>
            <a:lstStyle/>
            <a:p>
              <a:pPr algn="ctr"/>
              <a:endParaRPr lang="fr-B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Bulle ronde 45"/>
            <p:cNvSpPr/>
            <p:nvPr/>
          </p:nvSpPr>
          <p:spPr>
            <a:xfrm>
              <a:off x="1161230" y="1030570"/>
              <a:ext cx="910478" cy="672984"/>
            </a:xfrm>
            <a:prstGeom prst="wedgeEllipseCallout">
              <a:avLst>
                <a:gd name="adj1" fmla="val -30905"/>
                <a:gd name="adj2" fmla="val 6562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7" name="Ellipse 46"/>
          <p:cNvSpPr/>
          <p:nvPr/>
        </p:nvSpPr>
        <p:spPr>
          <a:xfrm>
            <a:off x="5910535" y="2593351"/>
            <a:ext cx="540000" cy="540000"/>
          </a:xfrm>
          <a:prstGeom prst="ellipse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ctr">
            <a:noAutofit/>
          </a:bodyPr>
          <a:lstStyle/>
          <a:p>
            <a:pPr algn="ctr"/>
            <a:r>
              <a:rPr lang="fr-BE"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grpSp>
        <p:nvGrpSpPr>
          <p:cNvPr id="59" name="Groupe 58"/>
          <p:cNvGrpSpPr/>
          <p:nvPr/>
        </p:nvGrpSpPr>
        <p:grpSpPr>
          <a:xfrm>
            <a:off x="5301484" y="3892883"/>
            <a:ext cx="540000" cy="540000"/>
            <a:chOff x="1109745" y="4207657"/>
            <a:chExt cx="919113" cy="919113"/>
          </a:xfrm>
        </p:grpSpPr>
        <p:sp>
          <p:nvSpPr>
            <p:cNvPr id="60" name="Ellipse 59"/>
            <p:cNvSpPr/>
            <p:nvPr/>
          </p:nvSpPr>
          <p:spPr>
            <a:xfrm>
              <a:off x="1109745" y="4207657"/>
              <a:ext cx="919113" cy="919113"/>
            </a:xfrm>
            <a:prstGeom prst="ellipse">
              <a:avLst/>
            </a:prstGeom>
            <a:solidFill>
              <a:srgbClr val="0000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108000" rtlCol="0" anchor="ctr">
              <a:noAutofit/>
            </a:bodyPr>
            <a:lstStyle/>
            <a:p>
              <a:pPr algn="ctr"/>
              <a:endParaRPr lang="fr-BE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e 60"/>
            <p:cNvGrpSpPr/>
            <p:nvPr/>
          </p:nvGrpSpPr>
          <p:grpSpPr>
            <a:xfrm>
              <a:off x="1299967" y="4317047"/>
              <a:ext cx="269336" cy="607942"/>
              <a:chOff x="1425117" y="4363850"/>
              <a:chExt cx="269336" cy="607942"/>
            </a:xfrm>
          </p:grpSpPr>
          <p:sp>
            <p:nvSpPr>
              <p:cNvPr id="74" name="Rectangle à coins arrondis 73"/>
              <p:cNvSpPr/>
              <p:nvPr/>
            </p:nvSpPr>
            <p:spPr>
              <a:xfrm>
                <a:off x="1425117" y="4755880"/>
                <a:ext cx="269336" cy="21591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1425117" y="4613725"/>
                <a:ext cx="269336" cy="284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6" name="Ellipse 75"/>
              <p:cNvSpPr/>
              <p:nvPr/>
            </p:nvSpPr>
            <p:spPr>
              <a:xfrm>
                <a:off x="1442375" y="4363850"/>
                <a:ext cx="23482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62" name="Groupe 61"/>
            <p:cNvGrpSpPr/>
            <p:nvPr/>
          </p:nvGrpSpPr>
          <p:grpSpPr>
            <a:xfrm>
              <a:off x="1603683" y="4317047"/>
              <a:ext cx="269336" cy="607942"/>
              <a:chOff x="1425117" y="4363850"/>
              <a:chExt cx="269336" cy="607942"/>
            </a:xfrm>
          </p:grpSpPr>
          <p:sp>
            <p:nvSpPr>
              <p:cNvPr id="71" name="Rectangle à coins arrondis 70"/>
              <p:cNvSpPr/>
              <p:nvPr/>
            </p:nvSpPr>
            <p:spPr>
              <a:xfrm>
                <a:off x="1425117" y="4755880"/>
                <a:ext cx="269336" cy="21591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1425117" y="4613725"/>
                <a:ext cx="269336" cy="284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1442375" y="4363850"/>
                <a:ext cx="23482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63" name="Groupe 62"/>
            <p:cNvGrpSpPr/>
            <p:nvPr/>
          </p:nvGrpSpPr>
          <p:grpSpPr>
            <a:xfrm>
              <a:off x="1402201" y="4418649"/>
              <a:ext cx="334204" cy="658724"/>
              <a:chOff x="1425117" y="4401543"/>
              <a:chExt cx="269336" cy="570249"/>
            </a:xfrm>
            <a:solidFill>
              <a:srgbClr val="000090"/>
            </a:solidFill>
          </p:grpSpPr>
          <p:sp>
            <p:nvSpPr>
              <p:cNvPr id="68" name="Rectangle à coins arrondis 67"/>
              <p:cNvSpPr/>
              <p:nvPr/>
            </p:nvSpPr>
            <p:spPr>
              <a:xfrm>
                <a:off x="1425117" y="4755880"/>
                <a:ext cx="269336" cy="215912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1425117" y="4613725"/>
                <a:ext cx="269336" cy="28431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1442375" y="4401543"/>
                <a:ext cx="234820" cy="2340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grpSp>
          <p:nvGrpSpPr>
            <p:cNvPr id="64" name="Groupe 63"/>
            <p:cNvGrpSpPr/>
            <p:nvPr/>
          </p:nvGrpSpPr>
          <p:grpSpPr>
            <a:xfrm>
              <a:off x="1437861" y="4451766"/>
              <a:ext cx="269336" cy="607942"/>
              <a:chOff x="1425117" y="4363850"/>
              <a:chExt cx="269336" cy="607942"/>
            </a:xfrm>
          </p:grpSpPr>
          <p:sp>
            <p:nvSpPr>
              <p:cNvPr id="65" name="Rectangle à coins arrondis 64"/>
              <p:cNvSpPr/>
              <p:nvPr/>
            </p:nvSpPr>
            <p:spPr>
              <a:xfrm>
                <a:off x="1425117" y="4755880"/>
                <a:ext cx="269336" cy="21591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425117" y="4613725"/>
                <a:ext cx="269336" cy="2843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67" name="Ellipse 66"/>
              <p:cNvSpPr/>
              <p:nvPr/>
            </p:nvSpPr>
            <p:spPr>
              <a:xfrm>
                <a:off x="1442375" y="4363850"/>
                <a:ext cx="234820" cy="23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040CA304-FFE1-4877-9392-C19CFDFF24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5917" y="1171334"/>
            <a:ext cx="1579945" cy="7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/>
              <a:t>Activa.brussels</a:t>
            </a:r>
            <a:endParaRPr lang="fr-BE" dirty="0"/>
          </a:p>
        </p:txBody>
      </p:sp>
      <p:sp>
        <p:nvSpPr>
          <p:cNvPr id="7" name="AutoShape 10" descr="Z"/>
          <p:cNvSpPr>
            <a:spLocks noChangeAspect="1" noChangeArrowheads="1"/>
          </p:cNvSpPr>
          <p:nvPr/>
        </p:nvSpPr>
        <p:spPr bwMode="auto">
          <a:xfrm>
            <a:off x="3962400" y="2305183"/>
            <a:ext cx="1743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2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fr-FR" sz="22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20851" y="1379784"/>
            <a:ext cx="489257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98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2038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76413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defRPr/>
            </a:pPr>
            <a:r>
              <a:rPr lang="fr-BE" sz="1400" b="1" dirty="0" err="1" smtClean="0">
                <a:solidFill>
                  <a:srgbClr val="000090"/>
                </a:solidFill>
              </a:rPr>
              <a:t>Employment</a:t>
            </a:r>
            <a:r>
              <a:rPr lang="fr-BE" sz="1400" b="1" dirty="0" smtClean="0">
                <a:solidFill>
                  <a:srgbClr val="000090"/>
                </a:solidFill>
              </a:rPr>
              <a:t> plan: </a:t>
            </a:r>
            <a:r>
              <a:rPr lang="fr-BE" sz="1400" dirty="0" smtClean="0"/>
              <a:t>part of the </a:t>
            </a:r>
            <a:r>
              <a:rPr lang="fr-BE" sz="1400" dirty="0" err="1" smtClean="0"/>
              <a:t>salary</a:t>
            </a:r>
            <a:r>
              <a:rPr lang="fr-BE" sz="1400" dirty="0" smtClean="0"/>
              <a:t> </a:t>
            </a:r>
            <a:r>
              <a:rPr lang="fr-BE" sz="1400" dirty="0" err="1" smtClean="0"/>
              <a:t>is</a:t>
            </a:r>
            <a:r>
              <a:rPr lang="fr-BE" sz="1400" dirty="0" smtClean="0"/>
              <a:t> </a:t>
            </a:r>
            <a:r>
              <a:rPr lang="fr-BE" sz="1400" dirty="0" err="1" smtClean="0"/>
              <a:t>payed</a:t>
            </a:r>
            <a:r>
              <a:rPr lang="fr-BE" sz="1400" dirty="0" smtClean="0"/>
              <a:t> by </a:t>
            </a:r>
            <a:r>
              <a:rPr lang="fr-BE" sz="1400" dirty="0" err="1" smtClean="0"/>
              <a:t>Actiris</a:t>
            </a:r>
            <a:endParaRPr lang="fr-BE" sz="1400" dirty="0" smtClean="0"/>
          </a:p>
          <a:p>
            <a:pPr marL="0" indent="0">
              <a:defRPr/>
            </a:pPr>
            <a:endParaRPr lang="fr-BE" sz="1400" dirty="0"/>
          </a:p>
          <a:p>
            <a:pPr marL="0" indent="0">
              <a:defRPr/>
            </a:pPr>
            <a:endParaRPr lang="fr-BE" sz="1400" dirty="0"/>
          </a:p>
          <a:p>
            <a:pPr marL="641350" lvl="1" indent="-285750">
              <a:buFont typeface="Wingdings" panose="05000000000000000000" pitchFamily="2" charset="2"/>
              <a:buChar char="ü"/>
              <a:defRPr/>
            </a:pPr>
            <a:endParaRPr lang="fr-BE" sz="1400" dirty="0"/>
          </a:p>
          <a:p>
            <a:pPr marL="355600" lvl="1" indent="0">
              <a:defRPr/>
            </a:pPr>
            <a:r>
              <a:rPr lang="fr-BE" sz="1400" dirty="0" smtClean="0"/>
              <a:t>Not </a:t>
            </a:r>
            <a:r>
              <a:rPr lang="fr-BE" sz="1400" dirty="0" err="1" smtClean="0"/>
              <a:t>working</a:t>
            </a:r>
            <a:r>
              <a:rPr lang="fr-BE" sz="1400" dirty="0" smtClean="0"/>
              <a:t> Brussels </a:t>
            </a:r>
            <a:r>
              <a:rPr lang="fr-BE" sz="1400" dirty="0" err="1" smtClean="0"/>
              <a:t>jobseeker</a:t>
            </a:r>
            <a:r>
              <a:rPr lang="fr-BE" sz="1400" dirty="0" smtClean="0"/>
              <a:t>, </a:t>
            </a:r>
            <a:r>
              <a:rPr lang="fr-BE" sz="1400" b="1" dirty="0" err="1" smtClean="0">
                <a:solidFill>
                  <a:srgbClr val="000090"/>
                </a:solidFill>
              </a:rPr>
              <a:t>registered</a:t>
            </a:r>
            <a:r>
              <a:rPr lang="fr-BE" sz="1400" b="1" dirty="0" smtClean="0">
                <a:solidFill>
                  <a:srgbClr val="000090"/>
                </a:solidFill>
              </a:rPr>
              <a:t> </a:t>
            </a:r>
            <a:r>
              <a:rPr lang="fr-BE" sz="1400" b="1" dirty="0" err="1" smtClean="0">
                <a:solidFill>
                  <a:srgbClr val="000090"/>
                </a:solidFill>
              </a:rPr>
              <a:t>with</a:t>
            </a:r>
            <a:r>
              <a:rPr lang="fr-BE" sz="1400" b="1" dirty="0" smtClean="0">
                <a:solidFill>
                  <a:srgbClr val="000090"/>
                </a:solidFill>
              </a:rPr>
              <a:t> </a:t>
            </a:r>
            <a:r>
              <a:rPr lang="fr-BE" sz="1400" b="1" dirty="0" err="1" smtClean="0">
                <a:solidFill>
                  <a:srgbClr val="000090"/>
                </a:solidFill>
              </a:rPr>
              <a:t>Actiris</a:t>
            </a:r>
            <a:r>
              <a:rPr lang="fr-BE" sz="1400" b="1" dirty="0" smtClean="0">
                <a:solidFill>
                  <a:srgbClr val="000090"/>
                </a:solidFill>
              </a:rPr>
              <a:t> </a:t>
            </a:r>
            <a:r>
              <a:rPr lang="fr-BE" sz="1400" b="1" dirty="0" err="1" smtClean="0">
                <a:solidFill>
                  <a:srgbClr val="000090"/>
                </a:solidFill>
              </a:rPr>
              <a:t>since</a:t>
            </a:r>
            <a:r>
              <a:rPr lang="fr-BE" sz="1400" b="1" dirty="0" smtClean="0">
                <a:solidFill>
                  <a:srgbClr val="000090"/>
                </a:solidFill>
              </a:rPr>
              <a:t> 12 </a:t>
            </a:r>
            <a:r>
              <a:rPr lang="fr-BE" sz="1400" b="1" dirty="0" err="1" smtClean="0">
                <a:solidFill>
                  <a:srgbClr val="000090"/>
                </a:solidFill>
              </a:rPr>
              <a:t>months</a:t>
            </a:r>
            <a:endParaRPr lang="fr-BE" sz="1400" b="1" dirty="0">
              <a:solidFill>
                <a:srgbClr val="000090"/>
              </a:solidFill>
            </a:endParaRPr>
          </a:p>
          <a:p>
            <a:pPr marL="641350" lvl="1" indent="-285750">
              <a:buFont typeface="Wingdings" panose="05000000000000000000" pitchFamily="2" charset="2"/>
              <a:buChar char="ü"/>
              <a:defRPr/>
            </a:pPr>
            <a:endParaRPr lang="fr-BE" sz="1400" b="1" dirty="0">
              <a:solidFill>
                <a:srgbClr val="000090"/>
              </a:solidFill>
            </a:endParaRPr>
          </a:p>
          <a:p>
            <a:pPr marL="641350" lvl="1" indent="-285750">
              <a:buFont typeface="Wingdings" panose="05000000000000000000" pitchFamily="2" charset="2"/>
              <a:buChar char="ü"/>
              <a:defRPr/>
            </a:pPr>
            <a:endParaRPr lang="fr-BE" sz="1400" b="1" dirty="0">
              <a:solidFill>
                <a:srgbClr val="000090"/>
              </a:solidFill>
            </a:endParaRPr>
          </a:p>
          <a:p>
            <a:pPr marL="641350" lvl="1" indent="-285750">
              <a:buFont typeface="Wingdings" panose="05000000000000000000" pitchFamily="2" charset="2"/>
              <a:buChar char="ü"/>
              <a:defRPr/>
            </a:pPr>
            <a:endParaRPr lang="fr-BE" sz="1400" b="1" dirty="0">
              <a:solidFill>
                <a:srgbClr val="00009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fr-BE" sz="1400" b="1" dirty="0">
              <a:solidFill>
                <a:srgbClr val="000090"/>
              </a:solidFill>
            </a:endParaRPr>
          </a:p>
          <a:p>
            <a:pPr marL="641350" lvl="1" indent="-285750">
              <a:buFont typeface="Wingdings" panose="05000000000000000000" pitchFamily="2" charset="2"/>
              <a:buChar char="ü"/>
              <a:defRPr/>
            </a:pPr>
            <a:endParaRPr lang="fr-BE" sz="1400" dirty="0"/>
          </a:p>
          <a:p>
            <a:pPr marL="641350" lvl="1" indent="-285750">
              <a:buFont typeface="Wingdings" panose="05000000000000000000" pitchFamily="2" charset="2"/>
              <a:buChar char="ü"/>
              <a:defRPr/>
            </a:pPr>
            <a:endParaRPr lang="fr-BE" sz="1400" dirty="0"/>
          </a:p>
          <a:p>
            <a:pPr marL="355600" lvl="1" indent="0">
              <a:defRPr/>
            </a:pPr>
            <a:r>
              <a:rPr lang="fr-BE" sz="1400" dirty="0" smtClean="0"/>
              <a:t>Under conditions </a:t>
            </a:r>
            <a:r>
              <a:rPr lang="fr-BE" sz="1400" dirty="0" err="1" smtClean="0"/>
              <a:t>there</a:t>
            </a:r>
            <a:r>
              <a:rPr lang="fr-BE" sz="1400" dirty="0" smtClean="0"/>
              <a:t> </a:t>
            </a:r>
            <a:r>
              <a:rPr lang="fr-BE" sz="1400" dirty="0" err="1" smtClean="0"/>
              <a:t>can</a:t>
            </a:r>
            <a:r>
              <a:rPr lang="fr-BE" sz="1400" dirty="0" smtClean="0"/>
              <a:t> </a:t>
            </a:r>
            <a:r>
              <a:rPr lang="fr-BE" sz="1400" dirty="0" err="1" smtClean="0"/>
              <a:t>be</a:t>
            </a:r>
            <a:r>
              <a:rPr lang="fr-BE" sz="1400" dirty="0" smtClean="0"/>
              <a:t> an exemption </a:t>
            </a:r>
            <a:r>
              <a:rPr lang="fr-BE" sz="1400" dirty="0" err="1" smtClean="0"/>
              <a:t>from</a:t>
            </a:r>
            <a:r>
              <a:rPr lang="fr-BE" sz="1400" dirty="0" smtClean="0"/>
              <a:t> 12 </a:t>
            </a:r>
            <a:r>
              <a:rPr lang="fr-BE" sz="1400" dirty="0" err="1" smtClean="0"/>
              <a:t>months</a:t>
            </a:r>
            <a:r>
              <a:rPr lang="fr-BE" sz="1400" dirty="0" smtClean="0"/>
              <a:t> registration: </a:t>
            </a:r>
            <a:r>
              <a:rPr lang="fr-BE" sz="1400" dirty="0" err="1" smtClean="0"/>
              <a:t>Activa.brussels</a:t>
            </a:r>
            <a:r>
              <a:rPr lang="fr-BE" sz="1400" dirty="0" smtClean="0"/>
              <a:t> </a:t>
            </a:r>
            <a:r>
              <a:rPr lang="fr-BE" sz="1400" b="1" dirty="0" err="1" smtClean="0">
                <a:solidFill>
                  <a:srgbClr val="000090"/>
                </a:solidFill>
              </a:rPr>
              <a:t>from</a:t>
            </a:r>
            <a:r>
              <a:rPr lang="fr-BE" sz="1400" b="1" dirty="0" smtClean="0">
                <a:solidFill>
                  <a:srgbClr val="000090"/>
                </a:solidFill>
              </a:rPr>
              <a:t> the 1</a:t>
            </a:r>
            <a:r>
              <a:rPr lang="fr-BE" sz="1400" b="1" baseline="30000" dirty="0" smtClean="0">
                <a:solidFill>
                  <a:srgbClr val="000090"/>
                </a:solidFill>
              </a:rPr>
              <a:t>st</a:t>
            </a:r>
            <a:r>
              <a:rPr lang="fr-BE" sz="1400" b="1" dirty="0" smtClean="0">
                <a:solidFill>
                  <a:srgbClr val="000090"/>
                </a:solidFill>
              </a:rPr>
              <a:t> </a:t>
            </a:r>
            <a:r>
              <a:rPr lang="fr-BE" sz="1400" b="1" dirty="0" err="1" smtClean="0">
                <a:solidFill>
                  <a:srgbClr val="000090"/>
                </a:solidFill>
              </a:rPr>
              <a:t>day</a:t>
            </a:r>
            <a:r>
              <a:rPr lang="fr-BE" sz="1400" b="1" dirty="0" smtClean="0">
                <a:solidFill>
                  <a:srgbClr val="000090"/>
                </a:solidFill>
              </a:rPr>
              <a:t> of registration</a:t>
            </a:r>
            <a:endParaRPr lang="fr-BE" sz="1400" b="1" dirty="0">
              <a:solidFill>
                <a:srgbClr val="000090"/>
              </a:solidFill>
            </a:endParaRPr>
          </a:p>
        </p:txBody>
      </p:sp>
      <p:pic>
        <p:nvPicPr>
          <p:cNvPr id="26" name="Picture 10" descr="http://www.actiris.be/Portals/33/images/Contacts/FR/Cartes_drapeaux_f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7" y="104216"/>
            <a:ext cx="2521780" cy="25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657" y="2226039"/>
            <a:ext cx="1867892" cy="26350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7" name="Flèche vers le bas 26"/>
          <p:cNvSpPr/>
          <p:nvPr/>
        </p:nvSpPr>
        <p:spPr>
          <a:xfrm>
            <a:off x="7438711" y="1820317"/>
            <a:ext cx="329784" cy="605263"/>
          </a:xfrm>
          <a:prstGeom prst="downArrow">
            <a:avLst/>
          </a:prstGeom>
          <a:solidFill>
            <a:srgbClr val="FEE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14300" r="10682" b="10879"/>
          <a:stretch/>
        </p:blipFill>
        <p:spPr>
          <a:xfrm>
            <a:off x="315903" y="1379784"/>
            <a:ext cx="906905" cy="584618"/>
          </a:xfrm>
          <a:prstGeom prst="rect">
            <a:avLst/>
          </a:prstGeom>
        </p:spPr>
      </p:pic>
      <p:sp>
        <p:nvSpPr>
          <p:cNvPr id="38" name="Flèche droite 37"/>
          <p:cNvSpPr/>
          <p:nvPr/>
        </p:nvSpPr>
        <p:spPr>
          <a:xfrm>
            <a:off x="1979613" y="3295560"/>
            <a:ext cx="3799094" cy="129687"/>
          </a:xfrm>
          <a:prstGeom prst="rightArrow">
            <a:avLst/>
          </a:prstGeom>
          <a:solidFill>
            <a:srgbClr val="9E9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43" name="Groupe 42"/>
          <p:cNvGrpSpPr/>
          <p:nvPr/>
        </p:nvGrpSpPr>
        <p:grpSpPr>
          <a:xfrm>
            <a:off x="4437456" y="2784863"/>
            <a:ext cx="792961" cy="721804"/>
            <a:chOff x="4437456" y="2507548"/>
            <a:chExt cx="792961" cy="721804"/>
          </a:xfrm>
        </p:grpSpPr>
        <p:pic>
          <p:nvPicPr>
            <p:cNvPr id="28" name="Image 27" descr="CALENDRIER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453" y="2674610"/>
              <a:ext cx="387679" cy="387679"/>
            </a:xfrm>
            <a:prstGeom prst="rect">
              <a:avLst/>
            </a:prstGeom>
          </p:spPr>
        </p:pic>
        <p:sp>
          <p:nvSpPr>
            <p:cNvPr id="33" name="Forme libre 32"/>
            <p:cNvSpPr/>
            <p:nvPr/>
          </p:nvSpPr>
          <p:spPr>
            <a:xfrm>
              <a:off x="4437456" y="2507548"/>
              <a:ext cx="792961" cy="721804"/>
            </a:xfrm>
            <a:custGeom>
              <a:avLst/>
              <a:gdLst>
                <a:gd name="connsiteX0" fmla="*/ 1311638 w 2753419"/>
                <a:gd name="connsiteY0" fmla="*/ 1389 h 2506339"/>
                <a:gd name="connsiteX1" fmla="*/ 1794293 w 2753419"/>
                <a:gd name="connsiteY1" fmla="*/ 122518 h 2506339"/>
                <a:gd name="connsiteX2" fmla="*/ 1879747 w 2753419"/>
                <a:gd name="connsiteY2" fmla="*/ 168714 h 2506339"/>
                <a:gd name="connsiteX3" fmla="*/ 1608240 w 2753419"/>
                <a:gd name="connsiteY3" fmla="*/ 338544 h 2506339"/>
                <a:gd name="connsiteX4" fmla="*/ 1588519 w 2753419"/>
                <a:gd name="connsiteY4" fmla="*/ 330264 h 2506339"/>
                <a:gd name="connsiteX5" fmla="*/ 1298973 w 2753419"/>
                <a:gd name="connsiteY5" fmla="*/ 272556 h 2506339"/>
                <a:gd name="connsiteX6" fmla="*/ 272556 w 2753419"/>
                <a:gd name="connsiteY6" fmla="*/ 1207368 h 2506339"/>
                <a:gd name="connsiteX7" fmla="*/ 1207368 w 2753419"/>
                <a:gd name="connsiteY7" fmla="*/ 2233784 h 2506339"/>
                <a:gd name="connsiteX8" fmla="*/ 2233784 w 2753419"/>
                <a:gd name="connsiteY8" fmla="*/ 1298973 h 2506339"/>
                <a:gd name="connsiteX9" fmla="*/ 2233771 w 2753419"/>
                <a:gd name="connsiteY9" fmla="*/ 1295457 h 2506339"/>
                <a:gd name="connsiteX10" fmla="*/ 2246762 w 2753419"/>
                <a:gd name="connsiteY10" fmla="*/ 1287332 h 2506339"/>
                <a:gd name="connsiteX11" fmla="*/ 1984595 w 2753419"/>
                <a:gd name="connsiteY11" fmla="*/ 1287332 h 2506339"/>
                <a:gd name="connsiteX12" fmla="*/ 2351055 w 2753419"/>
                <a:gd name="connsiteY12" fmla="*/ 802037 h 2506339"/>
                <a:gd name="connsiteX13" fmla="*/ 2753419 w 2753419"/>
                <a:gd name="connsiteY13" fmla="*/ 1287332 h 2506339"/>
                <a:gd name="connsiteX14" fmla="*/ 2504858 w 2753419"/>
                <a:gd name="connsiteY14" fmla="*/ 1287332 h 2506339"/>
                <a:gd name="connsiteX15" fmla="*/ 2504950 w 2753419"/>
                <a:gd name="connsiteY15" fmla="*/ 1311637 h 2506339"/>
                <a:gd name="connsiteX16" fmla="*/ 1194701 w 2753419"/>
                <a:gd name="connsiteY16" fmla="*/ 2504949 h 2506339"/>
                <a:gd name="connsiteX17" fmla="*/ 1389 w 2753419"/>
                <a:gd name="connsiteY17" fmla="*/ 1194701 h 2506339"/>
                <a:gd name="connsiteX18" fmla="*/ 1311638 w 2753419"/>
                <a:gd name="connsiteY18" fmla="*/ 1389 h 250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3419" h="2506339">
                  <a:moveTo>
                    <a:pt x="1311638" y="1389"/>
                  </a:moveTo>
                  <a:cubicBezTo>
                    <a:pt x="1484472" y="9462"/>
                    <a:pt x="1647490" y="52180"/>
                    <a:pt x="1794293" y="122518"/>
                  </a:cubicBezTo>
                  <a:lnTo>
                    <a:pt x="1879747" y="168714"/>
                  </a:lnTo>
                  <a:lnTo>
                    <a:pt x="1608240" y="338544"/>
                  </a:lnTo>
                  <a:lnTo>
                    <a:pt x="1588519" y="330264"/>
                  </a:lnTo>
                  <a:cubicBezTo>
                    <a:pt x="1497739" y="297309"/>
                    <a:pt x="1400519" y="277299"/>
                    <a:pt x="1298973" y="272556"/>
                  </a:cubicBezTo>
                  <a:cubicBezTo>
                    <a:pt x="757394" y="247260"/>
                    <a:pt x="297853" y="665789"/>
                    <a:pt x="272556" y="1207368"/>
                  </a:cubicBezTo>
                  <a:cubicBezTo>
                    <a:pt x="247260" y="1748946"/>
                    <a:pt x="665789" y="2208488"/>
                    <a:pt x="1207368" y="2233784"/>
                  </a:cubicBezTo>
                  <a:cubicBezTo>
                    <a:pt x="1748946" y="2259080"/>
                    <a:pt x="2208488" y="1840551"/>
                    <a:pt x="2233784" y="1298973"/>
                  </a:cubicBezTo>
                  <a:lnTo>
                    <a:pt x="2233771" y="1295457"/>
                  </a:lnTo>
                  <a:lnTo>
                    <a:pt x="2246762" y="1287332"/>
                  </a:lnTo>
                  <a:lnTo>
                    <a:pt x="1984595" y="1287332"/>
                  </a:lnTo>
                  <a:lnTo>
                    <a:pt x="2351055" y="802037"/>
                  </a:lnTo>
                  <a:lnTo>
                    <a:pt x="2753419" y="1287332"/>
                  </a:lnTo>
                  <a:lnTo>
                    <a:pt x="2504858" y="1287332"/>
                  </a:lnTo>
                  <a:lnTo>
                    <a:pt x="2504950" y="1311637"/>
                  </a:lnTo>
                  <a:cubicBezTo>
                    <a:pt x="2472659" y="2002977"/>
                    <a:pt x="1886040" y="2537241"/>
                    <a:pt x="1194701" y="2504949"/>
                  </a:cubicBezTo>
                  <a:cubicBezTo>
                    <a:pt x="503362" y="2472658"/>
                    <a:pt x="-30902" y="1886040"/>
                    <a:pt x="1389" y="1194701"/>
                  </a:cubicBezTo>
                  <a:cubicBezTo>
                    <a:pt x="33680" y="503362"/>
                    <a:pt x="620298" y="-30902"/>
                    <a:pt x="1311638" y="1389"/>
                  </a:cubicBezTo>
                  <a:close/>
                </a:path>
              </a:pathLst>
            </a:custGeom>
            <a:solidFill>
              <a:srgbClr val="FEE1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73567" y="3268027"/>
            <a:ext cx="45719" cy="197929"/>
          </a:xfrm>
          <a:prstGeom prst="rect">
            <a:avLst/>
          </a:prstGeom>
          <a:solidFill>
            <a:srgbClr val="FEE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Rectangle 39"/>
          <p:cNvSpPr/>
          <p:nvPr/>
        </p:nvSpPr>
        <p:spPr>
          <a:xfrm>
            <a:off x="5520065" y="3268026"/>
            <a:ext cx="45719" cy="197929"/>
          </a:xfrm>
          <a:prstGeom prst="rect">
            <a:avLst/>
          </a:prstGeom>
          <a:solidFill>
            <a:srgbClr val="FEE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ZoneTexte 40"/>
          <p:cNvSpPr txBox="1"/>
          <p:nvPr/>
        </p:nvSpPr>
        <p:spPr>
          <a:xfrm>
            <a:off x="5349760" y="2995478"/>
            <a:ext cx="4289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EE119"/>
                </a:solidFill>
              </a:rPr>
              <a:t>12</a:t>
            </a:r>
          </a:p>
        </p:txBody>
      </p:sp>
      <p:pic>
        <p:nvPicPr>
          <p:cNvPr id="42" name="Imag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0"/>
          <a:stretch/>
        </p:blipFill>
        <p:spPr bwMode="auto">
          <a:xfrm>
            <a:off x="2671603" y="2875823"/>
            <a:ext cx="1243279" cy="3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43" descr="LOUP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6" y="189846"/>
            <a:ext cx="656498" cy="656498"/>
          </a:xfrm>
          <a:prstGeom prst="rect">
            <a:avLst/>
          </a:prstGeom>
        </p:spPr>
      </p:pic>
      <p:pic>
        <p:nvPicPr>
          <p:cNvPr id="19" name="Image 18" descr="CHECK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96" y="2199143"/>
            <a:ext cx="382218" cy="382218"/>
          </a:xfrm>
          <a:prstGeom prst="rect">
            <a:avLst/>
          </a:prstGeom>
        </p:spPr>
      </p:pic>
      <p:pic>
        <p:nvPicPr>
          <p:cNvPr id="20" name="Image 19" descr="CHECK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34" y="3904678"/>
            <a:ext cx="382218" cy="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smtClean="0"/>
              <a:t>www.actirisinternational.be</a:t>
            </a:r>
            <a:endParaRPr lang="fr-BE" dirty="0"/>
          </a:p>
        </p:txBody>
      </p:sp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628" y="865075"/>
            <a:ext cx="5021943" cy="38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 err="1" smtClean="0"/>
              <a:t>Who</a:t>
            </a:r>
            <a:r>
              <a:rPr lang="fr-BE" dirty="0" smtClean="0"/>
              <a:t> are </a:t>
            </a:r>
            <a:r>
              <a:rPr lang="fr-BE" dirty="0" err="1" smtClean="0"/>
              <a:t>we</a:t>
            </a:r>
            <a:r>
              <a:rPr lang="fr-BE" dirty="0" smtClean="0"/>
              <a:t>?</a:t>
            </a:r>
            <a:endParaRPr lang="fr-BE" dirty="0"/>
          </a:p>
        </p:txBody>
      </p:sp>
      <p:pic>
        <p:nvPicPr>
          <p:cNvPr id="7" name="Picture 5" descr="ins contex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 r="916" b="2047"/>
          <a:stretch/>
        </p:blipFill>
        <p:spPr bwMode="auto">
          <a:xfrm>
            <a:off x="1167976" y="991696"/>
            <a:ext cx="5351234" cy="389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5"/>
          <a:stretch>
            <a:fillRect/>
          </a:stretch>
        </p:blipFill>
        <p:spPr bwMode="auto">
          <a:xfrm>
            <a:off x="7692864" y="1782363"/>
            <a:ext cx="69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logo-acti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839" y="788588"/>
            <a:ext cx="22209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64" y="1752201"/>
            <a:ext cx="771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00" y="1641178"/>
            <a:ext cx="10795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97" y="4054549"/>
            <a:ext cx="603384" cy="5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"/>
          <p:cNvSpPr txBox="1">
            <a:spLocks noChangeArrowheads="1"/>
          </p:cNvSpPr>
          <p:nvPr/>
        </p:nvSpPr>
        <p:spPr bwMode="auto">
          <a:xfrm>
            <a:off x="5210104" y="1297419"/>
            <a:ext cx="1300331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800" dirty="0"/>
              <a:t> </a:t>
            </a:r>
            <a:r>
              <a:rPr lang="nl-BE" altLang="nl-BE" sz="1800" b="1" dirty="0" smtClean="0"/>
              <a:t>Brussels</a:t>
            </a:r>
            <a:endParaRPr lang="nl-BE" altLang="nl-BE" sz="1800" b="1" dirty="0"/>
          </a:p>
        </p:txBody>
      </p:sp>
    </p:spTree>
    <p:extLst>
      <p:ext uri="{BB962C8B-B14F-4D97-AF65-F5344CB8AC3E}">
        <p14:creationId xmlns:p14="http://schemas.microsoft.com/office/powerpoint/2010/main" val="5127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79613" y="274028"/>
            <a:ext cx="4842101" cy="4881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BE" dirty="0" smtClean="0"/>
              <a:t>Conditions of </a:t>
            </a:r>
            <a:r>
              <a:rPr lang="fr-BE" dirty="0"/>
              <a:t>r</a:t>
            </a:r>
            <a:r>
              <a:rPr lang="fr-BE" dirty="0" smtClean="0"/>
              <a:t>egistration</a:t>
            </a:r>
            <a:endParaRPr lang="fr-BE" dirty="0"/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469" y="2966457"/>
            <a:ext cx="214317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Fotolia_37979828_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11" y="1240228"/>
            <a:ext cx="2389625" cy="16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/>
          <p:cNvPicPr>
            <a:picLocks noChangeAspect="1"/>
          </p:cNvPicPr>
          <p:nvPr/>
        </p:nvPicPr>
        <p:blipFill rotWithShape="1">
          <a:blip r:embed="rId4"/>
          <a:srcRect r="50473"/>
          <a:stretch/>
        </p:blipFill>
        <p:spPr>
          <a:xfrm rot="1207812">
            <a:off x="750631" y="2457297"/>
            <a:ext cx="1789242" cy="114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BUL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45" y="1056626"/>
            <a:ext cx="3330817" cy="3330817"/>
          </a:xfrm>
          <a:prstGeom prst="rect">
            <a:avLst/>
          </a:prstGeom>
        </p:spPr>
      </p:pic>
      <p:pic>
        <p:nvPicPr>
          <p:cNvPr id="10" name="Afbeelding 8" descr="n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35" y="3118164"/>
            <a:ext cx="787192" cy="52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9" descr="f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37" y="1855928"/>
            <a:ext cx="785274" cy="52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STYL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37" y="195531"/>
            <a:ext cx="645128" cy="6451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2918" y="191875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</a:rPr>
              <a:t>Fr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0800" y="3180988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000" b="1" dirty="0" smtClean="0">
                <a:solidFill>
                  <a:schemeClr val="bg1"/>
                </a:solidFill>
              </a:rPr>
              <a:t>Du</a:t>
            </a:r>
            <a:endParaRPr lang="fr-B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LENDRI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15" y="2515820"/>
            <a:ext cx="477680" cy="47768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02365" y="2623738"/>
            <a:ext cx="1975183" cy="1547853"/>
            <a:chOff x="6405287" y="2177335"/>
            <a:chExt cx="1975183" cy="1547853"/>
          </a:xfrm>
        </p:grpSpPr>
        <p:sp>
          <p:nvSpPr>
            <p:cNvPr id="12" name="Bulle ronde 11"/>
            <p:cNvSpPr/>
            <p:nvPr/>
          </p:nvSpPr>
          <p:spPr>
            <a:xfrm>
              <a:off x="6405287" y="2177335"/>
              <a:ext cx="1165791" cy="1006796"/>
            </a:xfrm>
            <a:prstGeom prst="wedgeEllipseCallout">
              <a:avLst>
                <a:gd name="adj1" fmla="val -44630"/>
                <a:gd name="adj2" fmla="val 58733"/>
              </a:avLst>
            </a:prstGeom>
            <a:solidFill>
              <a:srgbClr val="FFE21A"/>
            </a:solidFill>
            <a:ln w="1905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6556259" y="2267860"/>
              <a:ext cx="838453" cy="864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7935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34" charset="-128"/>
                  <a:cs typeface="Consolas" panose="020B0609020204030204" pitchFamily="49" charset="0"/>
                </a:rPr>
                <a:t>文</a:t>
              </a:r>
              <a:endParaRPr kumimoji="0" lang="fr-FR" altLang="fr-FR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Bulle ronde 13"/>
            <p:cNvSpPr/>
            <p:nvPr/>
          </p:nvSpPr>
          <p:spPr>
            <a:xfrm flipH="1">
              <a:off x="7164330" y="2720456"/>
              <a:ext cx="1216140" cy="1004732"/>
            </a:xfrm>
            <a:prstGeom prst="wedgeEllipseCallout">
              <a:avLst>
                <a:gd name="adj1" fmla="val -48824"/>
                <a:gd name="adj2" fmla="val 54625"/>
              </a:avLst>
            </a:prstGeom>
            <a:solidFill>
              <a:srgbClr val="000090"/>
            </a:solidFill>
            <a:ln w="190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71734" y="2788750"/>
              <a:ext cx="5950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BE" sz="4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16" name="Image 15" descr="BULL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38" y="148241"/>
            <a:ext cx="743699" cy="743699"/>
          </a:xfrm>
          <a:prstGeom prst="rect">
            <a:avLst/>
          </a:prstGeom>
        </p:spPr>
      </p:pic>
      <p:pic>
        <p:nvPicPr>
          <p:cNvPr id="17" name="Picture 7" descr="Cartes_drapeaux_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17" y="2377520"/>
            <a:ext cx="840170" cy="85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Espace réservé du texte 2">
            <a:extLst>
              <a:ext uri="{FF2B5EF4-FFF2-40B4-BE49-F238E27FC236}">
                <a16:creationId xmlns="" xmlns:a16="http://schemas.microsoft.com/office/drawing/2014/main" id="{EE60CC36-3637-46EB-B348-D5A601048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0389" y="274428"/>
            <a:ext cx="6615747" cy="617512"/>
          </a:xfrm>
        </p:spPr>
        <p:txBody>
          <a:bodyPr>
            <a:normAutofit/>
          </a:bodyPr>
          <a:lstStyle/>
          <a:p>
            <a:r>
              <a:rPr lang="fr-BE" dirty="0" err="1" smtClean="0"/>
              <a:t>Interpreters</a:t>
            </a:r>
            <a:r>
              <a:rPr lang="fr-BE" dirty="0" smtClean="0"/>
              <a:t> in the </a:t>
            </a:r>
            <a:r>
              <a:rPr lang="fr-BE" dirty="0" err="1" smtClean="0"/>
              <a:t>agencies</a:t>
            </a:r>
            <a:endParaRPr lang="fr-BE" dirty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="" xmlns:a16="http://schemas.microsoft.com/office/drawing/2014/main" id="{27B034C5-602A-4D2D-AB41-E1CB1D879E3D}"/>
              </a:ext>
            </a:extLst>
          </p:cNvPr>
          <p:cNvSpPr txBox="1">
            <a:spLocks/>
          </p:cNvSpPr>
          <p:nvPr/>
        </p:nvSpPr>
        <p:spPr>
          <a:xfrm>
            <a:off x="482340" y="1514125"/>
            <a:ext cx="6184590" cy="676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7200" dirty="0" err="1" smtClean="0"/>
              <a:t>If</a:t>
            </a:r>
            <a:r>
              <a:rPr lang="nl-NL" sz="7200" dirty="0" smtClean="0"/>
              <a:t> </a:t>
            </a:r>
            <a:r>
              <a:rPr lang="nl-NL" sz="7200" dirty="0" err="1" smtClean="0"/>
              <a:t>you</a:t>
            </a:r>
            <a:r>
              <a:rPr lang="nl-NL" sz="7200" dirty="0" smtClean="0"/>
              <a:t> </a:t>
            </a:r>
            <a:r>
              <a:rPr lang="nl-NL" sz="7200" dirty="0" err="1" smtClean="0"/>
              <a:t>don’t</a:t>
            </a:r>
            <a:r>
              <a:rPr lang="nl-NL" sz="7200" dirty="0" smtClean="0"/>
              <a:t> </a:t>
            </a:r>
            <a:r>
              <a:rPr lang="nl-NL" sz="7200" dirty="0" err="1" smtClean="0"/>
              <a:t>speak</a:t>
            </a:r>
            <a:r>
              <a:rPr lang="nl-NL" sz="7200" dirty="0" smtClean="0"/>
              <a:t> </a:t>
            </a:r>
            <a:r>
              <a:rPr lang="nl-NL" sz="7200" dirty="0"/>
              <a:t>F</a:t>
            </a:r>
            <a:r>
              <a:rPr lang="nl-NL" sz="7200" dirty="0" smtClean="0"/>
              <a:t>rench or </a:t>
            </a:r>
            <a:r>
              <a:rPr lang="nl-NL" sz="7200" dirty="0"/>
              <a:t>D</a:t>
            </a:r>
            <a:r>
              <a:rPr lang="nl-NL" sz="7200" dirty="0" smtClean="0"/>
              <a:t>utch,</a:t>
            </a:r>
            <a:endParaRPr lang="nl-NL" sz="7200" dirty="0"/>
          </a:p>
          <a:p>
            <a:r>
              <a:rPr lang="nl-NL" sz="7200" dirty="0" err="1"/>
              <a:t>y</a:t>
            </a:r>
            <a:r>
              <a:rPr lang="nl-NL" sz="7200" dirty="0" err="1" smtClean="0"/>
              <a:t>ou</a:t>
            </a:r>
            <a:r>
              <a:rPr lang="nl-NL" sz="7200" dirty="0" smtClean="0"/>
              <a:t> have the right </a:t>
            </a:r>
            <a:r>
              <a:rPr lang="nl-NL" sz="7200" dirty="0" err="1" smtClean="0"/>
              <a:t>to</a:t>
            </a:r>
            <a:r>
              <a:rPr lang="nl-NL" sz="7200" dirty="0" smtClean="0"/>
              <a:t> </a:t>
            </a:r>
            <a:r>
              <a:rPr lang="nl-NL" sz="7200" dirty="0" err="1" smtClean="0"/>
              <a:t>use</a:t>
            </a:r>
            <a:r>
              <a:rPr lang="nl-NL" sz="7200" dirty="0" smtClean="0"/>
              <a:t> </a:t>
            </a:r>
            <a:r>
              <a:rPr lang="nl-NL" sz="7200" dirty="0" err="1" smtClean="0"/>
              <a:t>an</a:t>
            </a:r>
            <a:r>
              <a:rPr lang="nl-NL" sz="7200" dirty="0" smtClean="0"/>
              <a:t> </a:t>
            </a:r>
            <a:r>
              <a:rPr lang="nl-NL" sz="7200" dirty="0" err="1" smtClean="0"/>
              <a:t>interpreter</a:t>
            </a:r>
            <a:r>
              <a:rPr lang="nl-NL" sz="7200" dirty="0" smtClean="0"/>
              <a:t> in </a:t>
            </a:r>
            <a:r>
              <a:rPr lang="nl-NL" sz="7200" dirty="0" err="1" smtClean="0"/>
              <a:t>your</a:t>
            </a:r>
            <a:r>
              <a:rPr lang="nl-NL" sz="7200" dirty="0" smtClean="0"/>
              <a:t> agency</a:t>
            </a:r>
            <a:endParaRPr lang="nl-NL" sz="7200" dirty="0"/>
          </a:p>
          <a:p>
            <a:r>
              <a:rPr lang="nl-NL" dirty="0"/>
              <a:t> </a:t>
            </a:r>
          </a:p>
          <a:p>
            <a:endParaRPr lang="fr-BE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D5DE29B-450C-4920-960A-E9EE5F769773}"/>
              </a:ext>
            </a:extLst>
          </p:cNvPr>
          <p:cNvSpPr/>
          <p:nvPr/>
        </p:nvSpPr>
        <p:spPr>
          <a:xfrm>
            <a:off x="2527199" y="2565680"/>
            <a:ext cx="6136828" cy="18543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80695" lvl="1" indent="-213995">
              <a:lnSpc>
                <a:spcPct val="14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fr-BE" sz="1350" dirty="0" smtClean="0">
                <a:solidFill>
                  <a:srgbClr val="6D6E71"/>
                </a:solidFill>
                <a:latin typeface="Arial"/>
                <a:cs typeface="Arial"/>
              </a:rPr>
              <a:t>For </a:t>
            </a:r>
            <a:r>
              <a:rPr lang="fr-BE" sz="1350" dirty="0" err="1" smtClean="0">
                <a:solidFill>
                  <a:srgbClr val="6D6E71"/>
                </a:solidFill>
                <a:latin typeface="Arial"/>
                <a:cs typeface="Arial"/>
              </a:rPr>
              <a:t>each</a:t>
            </a:r>
            <a:r>
              <a:rPr lang="fr-BE" sz="1350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lang="fr-BE" sz="1350" dirty="0" err="1" smtClean="0">
                <a:solidFill>
                  <a:srgbClr val="6D6E71"/>
                </a:solidFill>
                <a:latin typeface="Arial"/>
                <a:cs typeface="Arial"/>
              </a:rPr>
              <a:t>kind</a:t>
            </a:r>
            <a:r>
              <a:rPr lang="fr-BE" sz="1350" dirty="0" smtClean="0">
                <a:solidFill>
                  <a:srgbClr val="6D6E71"/>
                </a:solidFill>
                <a:latin typeface="Arial"/>
                <a:cs typeface="Arial"/>
              </a:rPr>
              <a:t> of </a:t>
            </a:r>
            <a:r>
              <a:rPr lang="fr-BE" sz="1350" b="1" dirty="0" err="1" smtClean="0">
                <a:solidFill>
                  <a:srgbClr val="000090"/>
                </a:solidFill>
                <a:latin typeface="Arial"/>
                <a:cs typeface="Arial"/>
              </a:rPr>
              <a:t>appointment</a:t>
            </a:r>
            <a:r>
              <a:rPr lang="fr-BE" sz="1350" b="1" dirty="0" smtClean="0">
                <a:solidFill>
                  <a:srgbClr val="000090"/>
                </a:solidFill>
                <a:latin typeface="Arial"/>
                <a:cs typeface="Arial"/>
              </a:rPr>
              <a:t> in </a:t>
            </a:r>
            <a:r>
              <a:rPr lang="fr-BE" sz="1350" b="1" dirty="0" smtClean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fr-BE" sz="1350" b="1" dirty="0" err="1" smtClean="0">
                <a:solidFill>
                  <a:srgbClr val="000090"/>
                </a:solidFill>
                <a:latin typeface="Arial"/>
                <a:cs typeface="Arial"/>
              </a:rPr>
              <a:t>agency</a:t>
            </a:r>
            <a:endParaRPr lang="fr-BE" sz="1350" b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80695" lvl="1" indent="-213995">
              <a:lnSpc>
                <a:spcPct val="14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fr-BE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BE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BE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BE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135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BE" sz="1350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fr-BE" sz="135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695" lvl="1" indent="-213995">
              <a:lnSpc>
                <a:spcPct val="140000"/>
              </a:lnSpc>
              <a:spcAft>
                <a:spcPts val="1200"/>
              </a:spcAft>
              <a:buFont typeface="Arial"/>
              <a:buChar char="•"/>
              <a:defRPr/>
            </a:pPr>
            <a:r>
              <a:rPr lang="fr-BE" sz="135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fr-BE" b="1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fr-BE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Arabic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Turkish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Spanish,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Roemanian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English,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Bulgarian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Albanian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Russian,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Portugese,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50" dirty="0" err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Fula</a:t>
            </a:r>
            <a:r>
              <a:rPr lang="nl-NL" sz="135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Chinese, </a:t>
            </a:r>
            <a:r>
              <a:rPr lang="nl-NL" sz="135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Hindi, </a:t>
            </a:r>
            <a:r>
              <a:rPr lang="nl-NL" sz="1350" dirty="0" err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Punjabi</a:t>
            </a:r>
            <a:r>
              <a:rPr lang="nl-NL" sz="135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Urdu, </a:t>
            </a:r>
            <a:r>
              <a:rPr lang="nl-NL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Pashto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350" dirty="0" err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nl-NL" sz="135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Farsi,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Somalian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50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35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350" dirty="0" err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Lingala</a:t>
            </a:r>
            <a:r>
              <a:rPr lang="fr-BE" sz="135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8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79613" y="274028"/>
            <a:ext cx="6115614" cy="488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 smtClean="0"/>
              <a:t>Registration</a:t>
            </a:r>
            <a:endParaRPr lang="fr-BE" dirty="0"/>
          </a:p>
        </p:txBody>
      </p:sp>
      <p:pic>
        <p:nvPicPr>
          <p:cNvPr id="6" name="Picture 7" descr="Cartes_drapeaux_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0" y="853015"/>
            <a:ext cx="3908517" cy="39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rot="10800000">
            <a:off x="4106817" y="2398312"/>
            <a:ext cx="998292" cy="358775"/>
          </a:xfrm>
          <a:prstGeom prst="leftArrow">
            <a:avLst>
              <a:gd name="adj1" fmla="val 50000"/>
              <a:gd name="adj2" fmla="val 90265"/>
            </a:avLst>
          </a:prstGeom>
          <a:solidFill>
            <a:srgbClr val="000090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fr-FR" sz="1800" b="0">
              <a:latin typeface="Arial" panose="020B0604020202020204" pitchFamily="34" charset="0"/>
            </a:endParaRPr>
          </a:p>
        </p:txBody>
      </p:sp>
      <p:pic>
        <p:nvPicPr>
          <p:cNvPr id="9" name="Image 8" descr="CALENDRI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34" y="217664"/>
            <a:ext cx="600861" cy="600861"/>
          </a:xfrm>
          <a:prstGeom prst="rect">
            <a:avLst/>
          </a:prstGeom>
        </p:spPr>
      </p:pic>
      <p:pic>
        <p:nvPicPr>
          <p:cNvPr id="10" name="Image 9" descr="STYL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18" y="201299"/>
            <a:ext cx="606290" cy="6062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21" y="1379588"/>
            <a:ext cx="3592395" cy="23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 err="1" smtClean="0"/>
              <a:t>Re</a:t>
            </a:r>
            <a:r>
              <a:rPr lang="fr-BE" dirty="0" smtClean="0"/>
              <a:t>-registration</a:t>
            </a:r>
            <a:endParaRPr lang="fr-B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7213" y="4602360"/>
            <a:ext cx="3095625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9A0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fr-FR" sz="1800" b="1" dirty="0">
                <a:solidFill>
                  <a:srgbClr val="000090"/>
                </a:solidFill>
                <a:latin typeface="Arial" panose="020B0604020202020204" pitchFamily="34" charset="0"/>
              </a:rPr>
              <a:t>0800 35 123</a:t>
            </a:r>
            <a:endParaRPr lang="fr-FR" altLang="fr-FR" sz="1800" b="1" dirty="0">
              <a:solidFill>
                <a:srgbClr val="00009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0481" y="4619626"/>
            <a:ext cx="2952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9A0E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90"/>
                </a:solidFill>
                <a:latin typeface="Arial" panose="020B0604020202020204" pitchFamily="34" charset="0"/>
              </a:rPr>
              <a:t>www.actiris.be</a:t>
            </a:r>
          </a:p>
        </p:txBody>
      </p:sp>
      <p:pic>
        <p:nvPicPr>
          <p:cNvPr id="8" name="Picture 4" descr="_D7C5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1450976"/>
            <a:ext cx="41767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4678082" y="191002"/>
            <a:ext cx="718676" cy="654185"/>
            <a:chOff x="4505396" y="210661"/>
            <a:chExt cx="718676" cy="654185"/>
          </a:xfrm>
        </p:grpSpPr>
        <p:pic>
          <p:nvPicPr>
            <p:cNvPr id="13" name="Image 12" descr="STYL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508" y="352269"/>
              <a:ext cx="345049" cy="345049"/>
            </a:xfrm>
            <a:prstGeom prst="rect">
              <a:avLst/>
            </a:prstGeom>
          </p:spPr>
        </p:pic>
        <p:sp>
          <p:nvSpPr>
            <p:cNvPr id="16" name="Forme libre 15"/>
            <p:cNvSpPr/>
            <p:nvPr/>
          </p:nvSpPr>
          <p:spPr>
            <a:xfrm>
              <a:off x="4505396" y="210661"/>
              <a:ext cx="718676" cy="654185"/>
            </a:xfrm>
            <a:custGeom>
              <a:avLst/>
              <a:gdLst>
                <a:gd name="connsiteX0" fmla="*/ 1311638 w 2753419"/>
                <a:gd name="connsiteY0" fmla="*/ 1389 h 2506339"/>
                <a:gd name="connsiteX1" fmla="*/ 1794293 w 2753419"/>
                <a:gd name="connsiteY1" fmla="*/ 122518 h 2506339"/>
                <a:gd name="connsiteX2" fmla="*/ 1879747 w 2753419"/>
                <a:gd name="connsiteY2" fmla="*/ 168714 h 2506339"/>
                <a:gd name="connsiteX3" fmla="*/ 1608240 w 2753419"/>
                <a:gd name="connsiteY3" fmla="*/ 338544 h 2506339"/>
                <a:gd name="connsiteX4" fmla="*/ 1588519 w 2753419"/>
                <a:gd name="connsiteY4" fmla="*/ 330264 h 2506339"/>
                <a:gd name="connsiteX5" fmla="*/ 1298973 w 2753419"/>
                <a:gd name="connsiteY5" fmla="*/ 272556 h 2506339"/>
                <a:gd name="connsiteX6" fmla="*/ 272556 w 2753419"/>
                <a:gd name="connsiteY6" fmla="*/ 1207368 h 2506339"/>
                <a:gd name="connsiteX7" fmla="*/ 1207368 w 2753419"/>
                <a:gd name="connsiteY7" fmla="*/ 2233784 h 2506339"/>
                <a:gd name="connsiteX8" fmla="*/ 2233784 w 2753419"/>
                <a:gd name="connsiteY8" fmla="*/ 1298973 h 2506339"/>
                <a:gd name="connsiteX9" fmla="*/ 2233771 w 2753419"/>
                <a:gd name="connsiteY9" fmla="*/ 1295457 h 2506339"/>
                <a:gd name="connsiteX10" fmla="*/ 2246762 w 2753419"/>
                <a:gd name="connsiteY10" fmla="*/ 1287332 h 2506339"/>
                <a:gd name="connsiteX11" fmla="*/ 1984595 w 2753419"/>
                <a:gd name="connsiteY11" fmla="*/ 1287332 h 2506339"/>
                <a:gd name="connsiteX12" fmla="*/ 2351055 w 2753419"/>
                <a:gd name="connsiteY12" fmla="*/ 802037 h 2506339"/>
                <a:gd name="connsiteX13" fmla="*/ 2753419 w 2753419"/>
                <a:gd name="connsiteY13" fmla="*/ 1287332 h 2506339"/>
                <a:gd name="connsiteX14" fmla="*/ 2504858 w 2753419"/>
                <a:gd name="connsiteY14" fmla="*/ 1287332 h 2506339"/>
                <a:gd name="connsiteX15" fmla="*/ 2504950 w 2753419"/>
                <a:gd name="connsiteY15" fmla="*/ 1311637 h 2506339"/>
                <a:gd name="connsiteX16" fmla="*/ 1194701 w 2753419"/>
                <a:gd name="connsiteY16" fmla="*/ 2504949 h 2506339"/>
                <a:gd name="connsiteX17" fmla="*/ 1389 w 2753419"/>
                <a:gd name="connsiteY17" fmla="*/ 1194701 h 2506339"/>
                <a:gd name="connsiteX18" fmla="*/ 1311638 w 2753419"/>
                <a:gd name="connsiteY18" fmla="*/ 1389 h 250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3419" h="2506339">
                  <a:moveTo>
                    <a:pt x="1311638" y="1389"/>
                  </a:moveTo>
                  <a:cubicBezTo>
                    <a:pt x="1484472" y="9462"/>
                    <a:pt x="1647490" y="52180"/>
                    <a:pt x="1794293" y="122518"/>
                  </a:cubicBezTo>
                  <a:lnTo>
                    <a:pt x="1879747" y="168714"/>
                  </a:lnTo>
                  <a:lnTo>
                    <a:pt x="1608240" y="338544"/>
                  </a:lnTo>
                  <a:lnTo>
                    <a:pt x="1588519" y="330264"/>
                  </a:lnTo>
                  <a:cubicBezTo>
                    <a:pt x="1497739" y="297309"/>
                    <a:pt x="1400519" y="277299"/>
                    <a:pt x="1298973" y="272556"/>
                  </a:cubicBezTo>
                  <a:cubicBezTo>
                    <a:pt x="757394" y="247260"/>
                    <a:pt x="297853" y="665789"/>
                    <a:pt x="272556" y="1207368"/>
                  </a:cubicBezTo>
                  <a:cubicBezTo>
                    <a:pt x="247260" y="1748946"/>
                    <a:pt x="665789" y="2208488"/>
                    <a:pt x="1207368" y="2233784"/>
                  </a:cubicBezTo>
                  <a:cubicBezTo>
                    <a:pt x="1748946" y="2259080"/>
                    <a:pt x="2208488" y="1840551"/>
                    <a:pt x="2233784" y="1298973"/>
                  </a:cubicBezTo>
                  <a:lnTo>
                    <a:pt x="2233771" y="1295457"/>
                  </a:lnTo>
                  <a:lnTo>
                    <a:pt x="2246762" y="1287332"/>
                  </a:lnTo>
                  <a:lnTo>
                    <a:pt x="1984595" y="1287332"/>
                  </a:lnTo>
                  <a:lnTo>
                    <a:pt x="2351055" y="802037"/>
                  </a:lnTo>
                  <a:lnTo>
                    <a:pt x="2753419" y="1287332"/>
                  </a:lnTo>
                  <a:lnTo>
                    <a:pt x="2504858" y="1287332"/>
                  </a:lnTo>
                  <a:lnTo>
                    <a:pt x="2504950" y="1311637"/>
                  </a:lnTo>
                  <a:cubicBezTo>
                    <a:pt x="2472659" y="2002977"/>
                    <a:pt x="1886040" y="2537241"/>
                    <a:pt x="1194701" y="2504949"/>
                  </a:cubicBezTo>
                  <a:cubicBezTo>
                    <a:pt x="503362" y="2472658"/>
                    <a:pt x="-30902" y="1886040"/>
                    <a:pt x="1389" y="1194701"/>
                  </a:cubicBezTo>
                  <a:cubicBezTo>
                    <a:pt x="33680" y="503362"/>
                    <a:pt x="620298" y="-30902"/>
                    <a:pt x="1311638" y="1389"/>
                  </a:cubicBezTo>
                  <a:close/>
                </a:path>
              </a:pathLst>
            </a:custGeom>
            <a:solidFill>
              <a:srgbClr val="25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3E03BC39-BFF8-481C-8EB9-C23D31D67AA7}"/>
              </a:ext>
            </a:extLst>
          </p:cNvPr>
          <p:cNvGrpSpPr/>
          <p:nvPr/>
        </p:nvGrpSpPr>
        <p:grpSpPr>
          <a:xfrm>
            <a:off x="637086" y="1410031"/>
            <a:ext cx="3837398" cy="3067080"/>
            <a:chOff x="1829520" y="0"/>
            <a:chExt cx="5804999" cy="4479919"/>
          </a:xfrm>
        </p:grpSpPr>
        <p:pic>
          <p:nvPicPr>
            <p:cNvPr id="15" name="Image 14">
              <a:extLst>
                <a:ext uri="{FF2B5EF4-FFF2-40B4-BE49-F238E27FC236}">
                  <a16:creationId xmlns="" xmlns:a16="http://schemas.microsoft.com/office/drawing/2014/main" id="{59F97D35-77DA-477C-9ABF-3909E82CC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4556"/>
            <a:stretch/>
          </p:blipFill>
          <p:spPr>
            <a:xfrm>
              <a:off x="1829520" y="792480"/>
              <a:ext cx="5804999" cy="368743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="" xmlns:a16="http://schemas.microsoft.com/office/drawing/2014/main" id="{F5614318-1152-49E1-99CF-DD3CE505A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111"/>
            <a:stretch/>
          </p:blipFill>
          <p:spPr>
            <a:xfrm>
              <a:off x="1829520" y="0"/>
              <a:ext cx="5804999" cy="868680"/>
            </a:xfrm>
            <a:prstGeom prst="rect">
              <a:avLst/>
            </a:prstGeom>
          </p:spPr>
        </p:pic>
      </p:grpSp>
      <p:sp>
        <p:nvSpPr>
          <p:cNvPr id="12" name="AutoShape 8"/>
          <p:cNvSpPr>
            <a:spLocks noChangeArrowheads="1"/>
          </p:cNvSpPr>
          <p:nvPr/>
        </p:nvSpPr>
        <p:spPr bwMode="auto">
          <a:xfrm rot="16200000">
            <a:off x="1038595" y="3497511"/>
            <a:ext cx="1934156" cy="377825"/>
          </a:xfrm>
          <a:prstGeom prst="rightArrow">
            <a:avLst>
              <a:gd name="adj1" fmla="val 50000"/>
              <a:gd name="adj2" fmla="val 118664"/>
            </a:avLst>
          </a:prstGeom>
          <a:solidFill>
            <a:srgbClr val="000090"/>
          </a:solidFill>
          <a:ln>
            <a:noFill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fr-FR" sz="18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0" y="1744025"/>
            <a:ext cx="9144000" cy="494999"/>
          </a:xfrm>
        </p:spPr>
        <p:txBody>
          <a:bodyPr>
            <a:noAutofit/>
          </a:bodyPr>
          <a:lstStyle/>
          <a:p>
            <a:r>
              <a:rPr lang="en-US" dirty="0"/>
              <a:t>Job market in Brussels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34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652497" y="283044"/>
            <a:ext cx="6115614" cy="4881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 smtClean="0"/>
              <a:t>Job </a:t>
            </a:r>
            <a:r>
              <a:rPr lang="fr-BE" dirty="0" err="1" smtClean="0"/>
              <a:t>market</a:t>
            </a:r>
            <a:r>
              <a:rPr lang="fr-BE" dirty="0" smtClean="0"/>
              <a:t> in Brussels: </a:t>
            </a:r>
            <a:r>
              <a:rPr lang="fr-BE" dirty="0" err="1" smtClean="0"/>
              <a:t>languages</a:t>
            </a:r>
            <a:endParaRPr lang="fr-BE" dirty="0"/>
          </a:p>
        </p:txBody>
      </p:sp>
      <p:cxnSp>
        <p:nvCxnSpPr>
          <p:cNvPr id="6" name="Connecteur droit 27"/>
          <p:cNvCxnSpPr>
            <a:cxnSpLocks noChangeShapeType="1"/>
          </p:cNvCxnSpPr>
          <p:nvPr/>
        </p:nvCxnSpPr>
        <p:spPr bwMode="auto">
          <a:xfrm>
            <a:off x="3635034" y="1765954"/>
            <a:ext cx="696913" cy="12731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Connecteur droit 30"/>
          <p:cNvCxnSpPr>
            <a:cxnSpLocks noChangeShapeType="1"/>
          </p:cNvCxnSpPr>
          <p:nvPr/>
        </p:nvCxnSpPr>
        <p:spPr bwMode="auto">
          <a:xfrm flipV="1">
            <a:off x="3336584" y="991254"/>
            <a:ext cx="3998913" cy="11334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Connecteur droit 32"/>
          <p:cNvCxnSpPr>
            <a:cxnSpLocks noChangeShapeType="1"/>
          </p:cNvCxnSpPr>
          <p:nvPr/>
        </p:nvCxnSpPr>
        <p:spPr bwMode="auto">
          <a:xfrm flipV="1">
            <a:off x="3436597" y="997604"/>
            <a:ext cx="3811587" cy="1173164"/>
          </a:xfrm>
          <a:prstGeom prst="line">
            <a:avLst/>
          </a:prstGeom>
          <a:noFill/>
          <a:ln w="3175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" name="Connecteur droit 35"/>
          <p:cNvCxnSpPr>
            <a:cxnSpLocks noChangeShapeType="1"/>
          </p:cNvCxnSpPr>
          <p:nvPr/>
        </p:nvCxnSpPr>
        <p:spPr bwMode="auto">
          <a:xfrm flipV="1">
            <a:off x="3614580" y="4644545"/>
            <a:ext cx="3637277" cy="164324"/>
          </a:xfrm>
          <a:prstGeom prst="line">
            <a:avLst/>
          </a:prstGeom>
          <a:noFill/>
          <a:ln w="3175" algn="ctr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7242337" y="1003954"/>
            <a:ext cx="1471613" cy="2035175"/>
          </a:xfrm>
          <a:prstGeom prst="rect">
            <a:avLst/>
          </a:prstGeom>
          <a:solidFill>
            <a:srgbClr val="2F52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7248184" y="3057003"/>
            <a:ext cx="1471613" cy="842689"/>
          </a:xfrm>
          <a:prstGeom prst="rect">
            <a:avLst/>
          </a:prstGeom>
          <a:solidFill>
            <a:srgbClr val="5A75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5A75B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51857" y="3922304"/>
            <a:ext cx="1471613" cy="495164"/>
          </a:xfrm>
          <a:prstGeom prst="rect">
            <a:avLst/>
          </a:prstGeom>
          <a:solidFill>
            <a:srgbClr val="8398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7248184" y="4440080"/>
            <a:ext cx="1471613" cy="204464"/>
          </a:xfrm>
          <a:prstGeom prst="rect">
            <a:avLst/>
          </a:prstGeom>
          <a:solidFill>
            <a:srgbClr val="C1CB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364175" y="1985556"/>
            <a:ext cx="1330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nl-BE" altLang="fr-FR" sz="1800" b="1" dirty="0">
                <a:solidFill>
                  <a:srgbClr val="FFE21A"/>
                </a:solidFill>
                <a:latin typeface="Arial" panose="020B0604020202020204" pitchFamily="34" charset="0"/>
              </a:rPr>
              <a:t>57%</a:t>
            </a:r>
            <a:endParaRPr lang="fr-FR" altLang="fr-FR" sz="1800" b="1" dirty="0">
              <a:solidFill>
                <a:srgbClr val="FFE21A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332729" y="3455510"/>
            <a:ext cx="13303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nl-BE" altLang="fr-FR" sz="1400" b="1" dirty="0">
                <a:solidFill>
                  <a:srgbClr val="FFE21A"/>
                </a:solidFill>
                <a:latin typeface="Arial" panose="020B0604020202020204" pitchFamily="34" charset="0"/>
              </a:rPr>
              <a:t>23%</a:t>
            </a:r>
            <a:endParaRPr lang="fr-FR" altLang="fr-FR" sz="1400" b="1" dirty="0">
              <a:solidFill>
                <a:srgbClr val="FFE21A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59483" y="3980855"/>
            <a:ext cx="54020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nl-BE" altLang="fr-FR" sz="1400" b="1" dirty="0">
                <a:solidFill>
                  <a:srgbClr val="FFE21A"/>
                </a:solidFill>
                <a:latin typeface="Arial" panose="020B0604020202020204" pitchFamily="34" charset="0"/>
              </a:rPr>
              <a:t>14%</a:t>
            </a:r>
            <a:endParaRPr lang="fr-FR" altLang="fr-FR" sz="1400" b="1" dirty="0">
              <a:solidFill>
                <a:srgbClr val="FFE21A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312980" y="4275587"/>
            <a:ext cx="1330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nl-BE" altLang="fr-FR" sz="1800" b="1" dirty="0">
                <a:solidFill>
                  <a:srgbClr val="FFE21A"/>
                </a:solidFill>
                <a:latin typeface="Arial" panose="020B0604020202020204" pitchFamily="34" charset="0"/>
              </a:rPr>
              <a:t>...</a:t>
            </a:r>
            <a:endParaRPr lang="fr-FR" altLang="fr-FR" sz="1800" b="1" dirty="0">
              <a:solidFill>
                <a:srgbClr val="FFE21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" name="Graphique 25"/>
          <p:cNvGraphicFramePr/>
          <p:nvPr/>
        </p:nvGraphicFramePr>
        <p:xfrm>
          <a:off x="1196806" y="2001692"/>
          <a:ext cx="4479581" cy="298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3290945" y="3495027"/>
            <a:ext cx="1534408" cy="4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nl-BE" altLang="fr-FR" sz="1500" dirty="0" smtClean="0">
                <a:solidFill>
                  <a:srgbClr val="FCE222"/>
                </a:solidFill>
                <a:latin typeface="Arial"/>
                <a:ea typeface="ＭＳ Ｐゴシック"/>
                <a:cs typeface="Arial"/>
              </a:rPr>
              <a:t>Language </a:t>
            </a:r>
            <a:r>
              <a:rPr lang="nl-BE" altLang="fr-FR" sz="1500" dirty="0" err="1" smtClean="0">
                <a:solidFill>
                  <a:srgbClr val="FCE222"/>
                </a:solidFill>
                <a:latin typeface="Arial"/>
                <a:ea typeface="ＭＳ Ｐゴシック"/>
                <a:cs typeface="Arial"/>
              </a:rPr>
              <a:t>requirements</a:t>
            </a:r>
            <a:endParaRPr lang="nl-BE" altLang="fr-FR" sz="1500" b="0" dirty="0">
              <a:solidFill>
                <a:srgbClr val="FCE22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2068172" y="2736964"/>
            <a:ext cx="13684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chemeClr val="bg2"/>
              </a:buClr>
              <a:buFontTx/>
              <a:buNone/>
            </a:pPr>
            <a:r>
              <a:rPr lang="nl-BE" altLang="fr-FR" sz="8800" dirty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  <a:endParaRPr lang="fr-FR" altLang="fr-FR" sz="8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Image 28" descr="BULL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78" y="2878978"/>
            <a:ext cx="663342" cy="663342"/>
          </a:xfrm>
          <a:prstGeom prst="rect">
            <a:avLst/>
          </a:prstGeom>
        </p:spPr>
      </p:pic>
      <p:sp>
        <p:nvSpPr>
          <p:cNvPr id="30" name="Bulle ronde 29"/>
          <p:cNvSpPr/>
          <p:nvPr/>
        </p:nvSpPr>
        <p:spPr>
          <a:xfrm>
            <a:off x="7583721" y="1686663"/>
            <a:ext cx="375762" cy="294205"/>
          </a:xfrm>
          <a:prstGeom prst="wedgeEllipseCallout">
            <a:avLst/>
          </a:prstGeom>
          <a:solidFill>
            <a:srgbClr val="FFE2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fr-BE" sz="1400" b="1" dirty="0" smtClean="0">
                <a:solidFill>
                  <a:srgbClr val="2F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endParaRPr lang="fr-BE" sz="1400" b="1" dirty="0">
              <a:solidFill>
                <a:srgbClr val="2F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ulle ronde 30"/>
          <p:cNvSpPr/>
          <p:nvPr/>
        </p:nvSpPr>
        <p:spPr>
          <a:xfrm>
            <a:off x="8020402" y="1686976"/>
            <a:ext cx="375762" cy="294205"/>
          </a:xfrm>
          <a:prstGeom prst="wedgeEllipseCallout">
            <a:avLst/>
          </a:prstGeom>
          <a:solidFill>
            <a:srgbClr val="FFE2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fr-BE" sz="1400" b="1" dirty="0" smtClean="0">
                <a:solidFill>
                  <a:srgbClr val="2F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endParaRPr lang="fr-BE" sz="1400" b="1" dirty="0">
              <a:solidFill>
                <a:srgbClr val="2F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ulle ronde 31"/>
          <p:cNvSpPr/>
          <p:nvPr/>
        </p:nvSpPr>
        <p:spPr>
          <a:xfrm>
            <a:off x="7331430" y="3147188"/>
            <a:ext cx="375762" cy="294205"/>
          </a:xfrm>
          <a:prstGeom prst="wedgeEllipseCallout">
            <a:avLst/>
          </a:prstGeom>
          <a:solidFill>
            <a:srgbClr val="FFE2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fr-BE" sz="1400" b="1" dirty="0" smtClean="0">
                <a:solidFill>
                  <a:srgbClr val="5A7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endParaRPr lang="fr-BE" sz="1400" b="1" dirty="0">
              <a:solidFill>
                <a:srgbClr val="5A7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Bulle ronde 32"/>
          <p:cNvSpPr/>
          <p:nvPr/>
        </p:nvSpPr>
        <p:spPr>
          <a:xfrm>
            <a:off x="7768111" y="3147501"/>
            <a:ext cx="375762" cy="294205"/>
          </a:xfrm>
          <a:prstGeom prst="wedgeEllipseCallout">
            <a:avLst/>
          </a:prstGeom>
          <a:solidFill>
            <a:srgbClr val="FFE2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fr-BE" sz="1400" b="1" dirty="0" smtClean="0">
                <a:solidFill>
                  <a:srgbClr val="5A75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endParaRPr lang="fr-BE" sz="1400" b="1" dirty="0">
              <a:solidFill>
                <a:srgbClr val="5A7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Bulle ronde 33"/>
          <p:cNvSpPr/>
          <p:nvPr/>
        </p:nvSpPr>
        <p:spPr>
          <a:xfrm>
            <a:off x="8208889" y="3147501"/>
            <a:ext cx="375762" cy="294205"/>
          </a:xfrm>
          <a:prstGeom prst="wedgeEllipseCallout">
            <a:avLst/>
          </a:prstGeom>
          <a:solidFill>
            <a:srgbClr val="FFE2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BE" sz="1200" b="1" dirty="0" smtClean="0">
                <a:solidFill>
                  <a:srgbClr val="5A75B0"/>
                </a:solidFill>
                <a:latin typeface="Arial"/>
                <a:cs typeface="Arial"/>
              </a:rPr>
              <a:t>Eng</a:t>
            </a:r>
            <a:endParaRPr lang="fr-BE" sz="1200" b="1" dirty="0">
              <a:solidFill>
                <a:srgbClr val="5A7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Bulle ronde 34"/>
          <p:cNvSpPr/>
          <p:nvPr/>
        </p:nvSpPr>
        <p:spPr>
          <a:xfrm>
            <a:off x="7602380" y="3999947"/>
            <a:ext cx="375762" cy="294205"/>
          </a:xfrm>
          <a:prstGeom prst="wedgeEllipseCallout">
            <a:avLst/>
          </a:prstGeom>
          <a:solidFill>
            <a:srgbClr val="FFE2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BE" sz="1200" b="1" dirty="0" smtClean="0">
                <a:solidFill>
                  <a:srgbClr val="5A75B0"/>
                </a:solidFill>
                <a:latin typeface="Arial"/>
                <a:cs typeface="Arial"/>
              </a:rPr>
              <a:t>Eng</a:t>
            </a:r>
            <a:endParaRPr lang="fr-BE" sz="1200" b="1" dirty="0">
              <a:solidFill>
                <a:srgbClr val="5A75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 35" descr="BULL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17" y="173260"/>
            <a:ext cx="743699" cy="743699"/>
          </a:xfrm>
          <a:prstGeom prst="rect">
            <a:avLst/>
          </a:prstGeom>
        </p:spPr>
      </p:pic>
      <p:grpSp>
        <p:nvGrpSpPr>
          <p:cNvPr id="40" name="Groupe 39"/>
          <p:cNvGrpSpPr/>
          <p:nvPr/>
        </p:nvGrpSpPr>
        <p:grpSpPr>
          <a:xfrm>
            <a:off x="992740" y="1833765"/>
            <a:ext cx="951320" cy="1368623"/>
            <a:chOff x="805994" y="1980868"/>
            <a:chExt cx="951320" cy="1368623"/>
          </a:xfrm>
        </p:grpSpPr>
        <p:grpSp>
          <p:nvGrpSpPr>
            <p:cNvPr id="10" name="Groupe 43"/>
            <p:cNvGrpSpPr>
              <a:grpSpLocks/>
            </p:cNvGrpSpPr>
            <p:nvPr/>
          </p:nvGrpSpPr>
          <p:grpSpPr bwMode="auto">
            <a:xfrm>
              <a:off x="805994" y="1980868"/>
              <a:ext cx="830262" cy="1152525"/>
              <a:chOff x="2267744" y="3356992"/>
              <a:chExt cx="1662296" cy="2304256"/>
            </a:xfrm>
          </p:grpSpPr>
          <p:sp>
            <p:nvSpPr>
              <p:cNvPr id="11" name="Rectangle à coins arrondis 44"/>
              <p:cNvSpPr>
                <a:spLocks noChangeArrowheads="1"/>
              </p:cNvSpPr>
              <p:nvPr/>
            </p:nvSpPr>
            <p:spPr bwMode="auto">
              <a:xfrm>
                <a:off x="2489880" y="3356992"/>
                <a:ext cx="1440160" cy="2016224"/>
              </a:xfrm>
              <a:prstGeom prst="roundRect">
                <a:avLst>
                  <a:gd name="adj" fmla="val 16667"/>
                </a:avLst>
              </a:prstGeom>
              <a:noFill/>
              <a:ln w="76200">
                <a:solidFill>
                  <a:srgbClr val="2552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92000"/>
                  </a:lnSpc>
                  <a:spcBef>
                    <a:spcPct val="0"/>
                  </a:spcBef>
                  <a:buClr>
                    <a:srgbClr val="000000"/>
                  </a:buClr>
                  <a:buFontTx/>
                  <a:buNone/>
                </a:pPr>
                <a:endParaRPr lang="fr-BE" altLang="fr-FR" sz="22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45"/>
              <p:cNvSpPr>
                <a:spLocks noChangeArrowheads="1"/>
              </p:cNvSpPr>
              <p:nvPr/>
            </p:nvSpPr>
            <p:spPr bwMode="auto">
              <a:xfrm>
                <a:off x="2343675" y="3632841"/>
                <a:ext cx="1364230" cy="202840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92000"/>
                  </a:lnSpc>
                  <a:spcBef>
                    <a:spcPct val="0"/>
                  </a:spcBef>
                  <a:buClr>
                    <a:srgbClr val="000000"/>
                  </a:buClr>
                  <a:buFontTx/>
                  <a:buNone/>
                </a:pPr>
                <a:endParaRPr lang="fr-BE" altLang="fr-FR" sz="22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à coins arrondis 46"/>
              <p:cNvSpPr>
                <a:spLocks noChangeArrowheads="1"/>
              </p:cNvSpPr>
              <p:nvPr/>
            </p:nvSpPr>
            <p:spPr bwMode="auto">
              <a:xfrm>
                <a:off x="2267744" y="3645024"/>
                <a:ext cx="1440160" cy="2016224"/>
              </a:xfrm>
              <a:prstGeom prst="roundRect">
                <a:avLst>
                  <a:gd name="adj" fmla="val 16667"/>
                </a:avLst>
              </a:prstGeom>
              <a:noFill/>
              <a:ln w="76200">
                <a:solidFill>
                  <a:srgbClr val="2552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Lucida Sans" panose="020B0602030504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lnSpc>
                    <a:spcPct val="92000"/>
                  </a:lnSpc>
                  <a:spcBef>
                    <a:spcPct val="0"/>
                  </a:spcBef>
                  <a:buClr>
                    <a:srgbClr val="000000"/>
                  </a:buClr>
                  <a:buFontTx/>
                  <a:buNone/>
                </a:pPr>
                <a:endParaRPr lang="fr-BE" altLang="fr-FR" sz="220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14" name="Connecteur droit 47"/>
              <p:cNvCxnSpPr>
                <a:cxnSpLocks noChangeShapeType="1"/>
              </p:cNvCxnSpPr>
              <p:nvPr/>
            </p:nvCxnSpPr>
            <p:spPr bwMode="auto">
              <a:xfrm>
                <a:off x="2411760" y="4077072"/>
                <a:ext cx="1080120" cy="0"/>
              </a:xfrm>
              <a:prstGeom prst="line">
                <a:avLst/>
              </a:prstGeom>
              <a:noFill/>
              <a:ln w="76200" algn="ctr">
                <a:solidFill>
                  <a:srgbClr val="25529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Connecteur droit 48"/>
              <p:cNvCxnSpPr>
                <a:cxnSpLocks noChangeShapeType="1"/>
              </p:cNvCxnSpPr>
              <p:nvPr/>
            </p:nvCxnSpPr>
            <p:spPr bwMode="auto">
              <a:xfrm>
                <a:off x="2411760" y="4365104"/>
                <a:ext cx="1080120" cy="0"/>
              </a:xfrm>
              <a:prstGeom prst="line">
                <a:avLst/>
              </a:prstGeom>
              <a:noFill/>
              <a:ln w="76200" algn="ctr">
                <a:solidFill>
                  <a:srgbClr val="25529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Connecteur droit 49"/>
              <p:cNvCxnSpPr>
                <a:cxnSpLocks noChangeShapeType="1"/>
              </p:cNvCxnSpPr>
              <p:nvPr/>
            </p:nvCxnSpPr>
            <p:spPr bwMode="auto">
              <a:xfrm>
                <a:off x="2411760" y="4653136"/>
                <a:ext cx="1080120" cy="0"/>
              </a:xfrm>
              <a:prstGeom prst="line">
                <a:avLst/>
              </a:prstGeom>
              <a:noFill/>
              <a:ln w="76200" algn="ctr">
                <a:solidFill>
                  <a:srgbClr val="25529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Connecteur droit 50"/>
              <p:cNvCxnSpPr>
                <a:cxnSpLocks noChangeShapeType="1"/>
              </p:cNvCxnSpPr>
              <p:nvPr/>
            </p:nvCxnSpPr>
            <p:spPr bwMode="auto">
              <a:xfrm>
                <a:off x="2411760" y="4941168"/>
                <a:ext cx="1080120" cy="0"/>
              </a:xfrm>
              <a:prstGeom prst="line">
                <a:avLst/>
              </a:prstGeom>
              <a:noFill/>
              <a:ln w="76200" algn="ctr">
                <a:solidFill>
                  <a:srgbClr val="25529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" name="Groupe 4"/>
            <p:cNvGrpSpPr/>
            <p:nvPr/>
          </p:nvGrpSpPr>
          <p:grpSpPr>
            <a:xfrm>
              <a:off x="869307" y="2461484"/>
              <a:ext cx="888007" cy="888007"/>
              <a:chOff x="553902" y="3412316"/>
              <a:chExt cx="888007" cy="888007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693814" y="3535277"/>
                <a:ext cx="425311" cy="4253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39" name="Image 38" descr="LOUPE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902" y="3412316"/>
                <a:ext cx="888007" cy="88800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45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ctiris">
      <a:dk1>
        <a:srgbClr val="6D6E71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FDDA0C0-D7D8-4ED1-8341-F28CF1EDAC53}" vid="{0B79908E-AA88-49FD-A5A9-A3C86B0B3C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actiris</Template>
  <TotalTime>254</TotalTime>
  <Words>511</Words>
  <Application>Microsoft Office PowerPoint</Application>
  <PresentationFormat>Affichage à l'écran (16:9)</PresentationFormat>
  <Paragraphs>152</Paragraphs>
  <Slides>26</Slides>
  <Notes>9</Notes>
  <HiddenSlides>4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 Unicode MS</vt:lpstr>
      <vt:lpstr>ＭＳ Ｐゴシック</vt:lpstr>
      <vt:lpstr>Arial</vt:lpstr>
      <vt:lpstr>Calibri</vt:lpstr>
      <vt:lpstr>Consolas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Actiris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VERMEIRE Leen</dc:creator>
  <cp:lastModifiedBy>VERMEIRE Leen</cp:lastModifiedBy>
  <cp:revision>136</cp:revision>
  <dcterms:created xsi:type="dcterms:W3CDTF">2019-08-07T08:36:09Z</dcterms:created>
  <dcterms:modified xsi:type="dcterms:W3CDTF">2020-03-03T12:56:26Z</dcterms:modified>
</cp:coreProperties>
</file>