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5"/>
    <p:sldMasterId id="2147483660" r:id="rId6"/>
    <p:sldMasterId id="2147483664" r:id="rId7"/>
    <p:sldMasterId id="2147483671" r:id="rId8"/>
    <p:sldMasterId id="2147483703" r:id="rId9"/>
  </p:sldMasterIdLst>
  <p:notesMasterIdLst>
    <p:notesMasterId r:id="rId39"/>
  </p:notesMasterIdLst>
  <p:handoutMasterIdLst>
    <p:handoutMasterId r:id="rId40"/>
  </p:handoutMasterIdLst>
  <p:sldIdLst>
    <p:sldId id="268" r:id="rId10"/>
    <p:sldId id="259" r:id="rId11"/>
    <p:sldId id="257" r:id="rId12"/>
    <p:sldId id="291" r:id="rId13"/>
    <p:sldId id="292" r:id="rId14"/>
    <p:sldId id="293" r:id="rId15"/>
    <p:sldId id="294" r:id="rId16"/>
    <p:sldId id="278" r:id="rId17"/>
    <p:sldId id="295" r:id="rId18"/>
    <p:sldId id="287" r:id="rId19"/>
    <p:sldId id="301" r:id="rId20"/>
    <p:sldId id="296" r:id="rId21"/>
    <p:sldId id="286" r:id="rId22"/>
    <p:sldId id="289" r:id="rId23"/>
    <p:sldId id="297" r:id="rId24"/>
    <p:sldId id="298" r:id="rId25"/>
    <p:sldId id="312" r:id="rId26"/>
    <p:sldId id="299" r:id="rId27"/>
    <p:sldId id="300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0 _ accueil (page d'attente)" id="{DBB879CC-E711-1341-92E1-1A46E81C7FC1}">
          <p14:sldIdLst>
            <p14:sldId id="268"/>
          </p14:sldIdLst>
        </p14:section>
        <p14:section name="section 1 _ titre de la présentation" id="{28D7B904-56CD-044A-A5EB-6234AB5931E4}">
          <p14:sldIdLst>
            <p14:sldId id="259"/>
          </p14:sldIdLst>
        </p14:section>
        <p14:section name="section 2 _ Partie 1" id="{FAA24618-40CE-0945-9B9F-55AF0EA374A7}">
          <p14:sldIdLst>
            <p14:sldId id="257"/>
            <p14:sldId id="291"/>
            <p14:sldId id="292"/>
            <p14:sldId id="293"/>
            <p14:sldId id="294"/>
            <p14:sldId id="278"/>
            <p14:sldId id="295"/>
            <p14:sldId id="287"/>
            <p14:sldId id="301"/>
            <p14:sldId id="296"/>
            <p14:sldId id="286"/>
            <p14:sldId id="289"/>
            <p14:sldId id="297"/>
            <p14:sldId id="298"/>
            <p14:sldId id="312"/>
            <p14:sldId id="299"/>
          </p14:sldIdLst>
        </p14:section>
        <p14:section name="section 3 _ partie 2" id="{B76B03BE-475C-2645-846E-53C82365C37F}">
          <p14:sldIdLst>
            <p14:sldId id="300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76335" autoAdjust="0"/>
  </p:normalViewPr>
  <p:slideViewPr>
    <p:cSldViewPr snapToObjects="1">
      <p:cViewPr varScale="1">
        <p:scale>
          <a:sx n="67" d="100"/>
          <a:sy n="67" d="100"/>
        </p:scale>
        <p:origin x="1349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069"/>
    </p:cViewPr>
  </p:sorterViewPr>
  <p:notesViewPr>
    <p:cSldViewPr snapToObjects="1" showGuides="1">
      <p:cViewPr varScale="1">
        <p:scale>
          <a:sx n="95" d="100"/>
          <a:sy n="95" d="100"/>
        </p:scale>
        <p:origin x="354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9FB43A-3981-47FB-A388-B0419EEC7839}" type="doc">
      <dgm:prSet loTypeId="urn:microsoft.com/office/officeart/2005/8/layout/radial5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BE"/>
        </a:p>
      </dgm:t>
    </dgm:pt>
    <dgm:pt modelId="{13D69EC1-4A8E-426F-90FA-173DD7807B97}">
      <dgm:prSet phldrT="[Texte]"/>
      <dgm:spPr>
        <a:xfrm>
          <a:off x="2665373" y="2126007"/>
          <a:ext cx="1271386" cy="1271386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BE" b="1" dirty="0" err="1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My</a:t>
          </a:r>
          <a:r>
            <a:rPr lang="fr-BE" b="1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goal for </a:t>
          </a:r>
          <a:r>
            <a:rPr lang="fr-BE" b="1" dirty="0" err="1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today</a:t>
          </a:r>
          <a:endParaRPr lang="fr-BE" b="1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80F45494-831D-46AB-AE84-39AF71CD027A}" type="parTrans" cxnId="{DEEFCFC9-0910-49CA-9CD4-10C53DC377AD}">
      <dgm:prSet/>
      <dgm:spPr/>
      <dgm:t>
        <a:bodyPr/>
        <a:lstStyle/>
        <a:p>
          <a:endParaRPr lang="fr-BE"/>
        </a:p>
      </dgm:t>
    </dgm:pt>
    <dgm:pt modelId="{0F8A5609-D907-4E7D-B35F-F196926D6653}" type="sibTrans" cxnId="{DEEFCFC9-0910-49CA-9CD4-10C53DC377AD}">
      <dgm:prSet/>
      <dgm:spPr/>
      <dgm:t>
        <a:bodyPr/>
        <a:lstStyle/>
        <a:p>
          <a:endParaRPr lang="fr-BE"/>
        </a:p>
      </dgm:t>
    </dgm:pt>
    <dgm:pt modelId="{6B5FCDB2-6758-4023-AC82-E979514EEE5C}">
      <dgm:prSet phldrT="[Texte]"/>
      <dgm:spPr>
        <a:xfrm>
          <a:off x="2511416" y="9119"/>
          <a:ext cx="1579300" cy="1579300"/>
        </a:xfrm>
        <a:prstGeom prst="ellipse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BE" b="1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1 </a:t>
          </a:r>
        </a:p>
        <a:p>
          <a:r>
            <a:rPr lang="fr-BE" b="1" dirty="0" err="1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What</a:t>
          </a:r>
          <a:r>
            <a:rPr lang="fr-BE" b="1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profession do I </a:t>
          </a:r>
          <a:r>
            <a:rPr lang="fr-BE" b="1" dirty="0" err="1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want</a:t>
          </a:r>
          <a:r>
            <a:rPr lang="fr-BE" b="1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 to practice?</a:t>
          </a:r>
          <a:endParaRPr lang="fr-BE" b="1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1DA28164-53E7-4E33-91EE-B84ADF39E692}" type="parTrans" cxnId="{011C04A4-F96F-44D5-84A1-A4EA9FD9D55C}">
      <dgm:prSet/>
      <dgm:spPr>
        <a:xfrm rot="16200000">
          <a:off x="3158606" y="1649141"/>
          <a:ext cx="284921" cy="432271"/>
        </a:xfrm>
        <a:prstGeom prst="rightArrow">
          <a:avLst>
            <a:gd name="adj1" fmla="val 60000"/>
            <a:gd name="adj2" fmla="val 5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fr-BE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8F92D6AC-499B-4663-917D-64B02CDF3864}" type="sibTrans" cxnId="{011C04A4-F96F-44D5-84A1-A4EA9FD9D55C}">
      <dgm:prSet/>
      <dgm:spPr/>
      <dgm:t>
        <a:bodyPr/>
        <a:lstStyle/>
        <a:p>
          <a:endParaRPr lang="fr-BE"/>
        </a:p>
      </dgm:t>
    </dgm:pt>
    <dgm:pt modelId="{05A13551-C451-40C6-96F7-D7BA26BC901A}">
      <dgm:prSet phldrT="[Texte]"/>
      <dgm:spPr>
        <a:xfrm>
          <a:off x="4355118" y="1348647"/>
          <a:ext cx="1579300" cy="1579300"/>
        </a:xfrm>
        <a:prstGeom prst="ellipse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BE" b="1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</a:t>
          </a:r>
        </a:p>
        <a:p>
          <a:r>
            <a:rPr lang="fr-BE" b="1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How to </a:t>
          </a:r>
          <a:r>
            <a:rPr lang="fr-BE" b="1" dirty="0" err="1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achieve</a:t>
          </a:r>
          <a:r>
            <a:rPr lang="fr-BE" b="1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fr-BE" b="1" dirty="0" err="1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it</a:t>
          </a:r>
          <a:r>
            <a:rPr lang="fr-BE" b="1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?</a:t>
          </a:r>
          <a:endParaRPr lang="fr-BE" b="1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33CFBCE-9B0A-4903-9DC2-87EB397C553B}" type="parTrans" cxnId="{03F888D1-8513-4C01-B939-DC0F0B21DDCF}">
      <dgm:prSet/>
      <dgm:spPr>
        <a:xfrm rot="20479096">
          <a:off x="4004554" y="2261023"/>
          <a:ext cx="276077" cy="432271"/>
        </a:xfrm>
        <a:prstGeom prst="rightArrow">
          <a:avLst>
            <a:gd name="adj1" fmla="val 60000"/>
            <a:gd name="adj2" fmla="val 5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fr-BE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8046D0DE-AE2E-4BD3-922C-494917A63CBB}" type="sibTrans" cxnId="{03F888D1-8513-4C01-B939-DC0F0B21DDCF}">
      <dgm:prSet/>
      <dgm:spPr/>
      <dgm:t>
        <a:bodyPr/>
        <a:lstStyle/>
        <a:p>
          <a:endParaRPr lang="fr-BE"/>
        </a:p>
      </dgm:t>
    </dgm:pt>
    <dgm:pt modelId="{F213B026-941B-47F6-A983-A80F52CE6A92}">
      <dgm:prSet phldrT="[Texte]"/>
      <dgm:spPr>
        <a:xfrm>
          <a:off x="3650887" y="3516048"/>
          <a:ext cx="1579300" cy="1579300"/>
        </a:xfrm>
        <a:prstGeom prst="ellipse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BE" b="1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3</a:t>
          </a:r>
        </a:p>
        <a:p>
          <a:r>
            <a:rPr lang="fr-BE" b="1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How to </a:t>
          </a:r>
          <a:r>
            <a:rPr lang="fr-BE" b="1" dirty="0" err="1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choose</a:t>
          </a:r>
          <a:r>
            <a:rPr lang="fr-BE" b="1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the right training?</a:t>
          </a:r>
          <a:endParaRPr lang="fr-BE" b="1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AE50A0D9-6F31-4C62-AF35-0D9F34C52680}" type="parTrans" cxnId="{C0D3657A-2EC9-4546-B774-CEC5E9E07DAB}">
      <dgm:prSet/>
      <dgm:spPr>
        <a:xfrm rot="3214360">
          <a:off x="3689893" y="3249669"/>
          <a:ext cx="261605" cy="432271"/>
        </a:xfrm>
        <a:prstGeom prst="rightArrow">
          <a:avLst>
            <a:gd name="adj1" fmla="val 60000"/>
            <a:gd name="adj2" fmla="val 5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fr-BE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FA77743-F6A6-4941-A463-00D3305D6ACC}" type="sibTrans" cxnId="{C0D3657A-2EC9-4546-B774-CEC5E9E07DAB}">
      <dgm:prSet/>
      <dgm:spPr/>
      <dgm:t>
        <a:bodyPr/>
        <a:lstStyle/>
        <a:p>
          <a:endParaRPr lang="fr-BE"/>
        </a:p>
      </dgm:t>
    </dgm:pt>
    <dgm:pt modelId="{783F87DE-E2BB-4191-8B32-70AE8AC557A3}">
      <dgm:prSet phldrT="[Texte]"/>
      <dgm:spPr>
        <a:xfrm>
          <a:off x="667714" y="1348647"/>
          <a:ext cx="1579300" cy="1579300"/>
        </a:xfrm>
        <a:prstGeom prst="ellipse">
          <a:avLst/>
        </a:prstGeo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BE" b="1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5 </a:t>
          </a:r>
        </a:p>
        <a:p>
          <a:r>
            <a:rPr lang="fr-BE" b="1" dirty="0" err="1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My</a:t>
          </a:r>
          <a:r>
            <a:rPr lang="fr-BE" b="1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action plan?</a:t>
          </a:r>
          <a:endParaRPr lang="fr-BE" b="1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ECDCD24F-8254-4ED2-A1F5-FA832097CE48}" type="parTrans" cxnId="{C05841D7-8543-41C1-B761-96A167F7DA1F}">
      <dgm:prSet/>
      <dgm:spPr>
        <a:xfrm rot="11920904">
          <a:off x="2321501" y="2261023"/>
          <a:ext cx="276077" cy="432271"/>
        </a:xfrm>
        <a:prstGeom prst="rightArrow">
          <a:avLst>
            <a:gd name="adj1" fmla="val 60000"/>
            <a:gd name="adj2" fmla="val 50000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fr-BE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EA796CE2-C644-4830-B75A-7C80659C33DE}" type="sibTrans" cxnId="{C05841D7-8543-41C1-B761-96A167F7DA1F}">
      <dgm:prSet/>
      <dgm:spPr/>
      <dgm:t>
        <a:bodyPr/>
        <a:lstStyle/>
        <a:p>
          <a:endParaRPr lang="fr-BE"/>
        </a:p>
      </dgm:t>
    </dgm:pt>
    <dgm:pt modelId="{B5EAAAFD-75E1-48BF-AC0D-64967389CA52}">
      <dgm:prSet phldrT="[Texte]"/>
      <dgm:spPr/>
      <dgm:t>
        <a:bodyPr/>
        <a:lstStyle/>
        <a:p>
          <a:endParaRPr lang="fr-BE" dirty="0"/>
        </a:p>
      </dgm:t>
    </dgm:pt>
    <dgm:pt modelId="{A699B1BB-A033-4BEE-A1D6-2280CE2D7A7B}" type="parTrans" cxnId="{F28FE050-E89B-49BF-94C3-77638FAC5A68}">
      <dgm:prSet/>
      <dgm:spPr/>
      <dgm:t>
        <a:bodyPr/>
        <a:lstStyle/>
        <a:p>
          <a:endParaRPr lang="fr-BE"/>
        </a:p>
      </dgm:t>
    </dgm:pt>
    <dgm:pt modelId="{1D92C6C3-4912-4ACE-ADD2-DA88E0C026E1}" type="sibTrans" cxnId="{F28FE050-E89B-49BF-94C3-77638FAC5A68}">
      <dgm:prSet/>
      <dgm:spPr/>
      <dgm:t>
        <a:bodyPr/>
        <a:lstStyle/>
        <a:p>
          <a:endParaRPr lang="fr-BE"/>
        </a:p>
      </dgm:t>
    </dgm:pt>
    <dgm:pt modelId="{DE19717D-FA77-4A68-BFE4-E82A1AD2F877}">
      <dgm:prSet phldrT="[Texte]"/>
      <dgm:spPr>
        <a:xfrm>
          <a:off x="1371946" y="3516048"/>
          <a:ext cx="1579300" cy="1579300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fr-BE" b="1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4</a:t>
          </a:r>
        </a:p>
        <a:p>
          <a:r>
            <a:rPr lang="fr-BE" b="1" dirty="0" err="1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What</a:t>
          </a:r>
          <a:r>
            <a:rPr lang="fr-BE" b="1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questions to </a:t>
          </a:r>
          <a:r>
            <a:rPr lang="fr-BE" b="1" dirty="0" err="1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ask</a:t>
          </a:r>
          <a:r>
            <a:rPr lang="fr-BE" b="1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fr-BE" b="1" dirty="0" err="1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before</a:t>
          </a:r>
          <a:r>
            <a:rPr lang="fr-BE" b="1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fr-BE" b="1" dirty="0" err="1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starting</a:t>
          </a:r>
          <a:r>
            <a:rPr lang="fr-BE" b="1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a training?</a:t>
          </a:r>
          <a:endParaRPr lang="fr-BE" b="1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F55209EE-8F61-4B7D-A355-9B599D3BEB39}" type="parTrans" cxnId="{47557221-E60D-4F31-B330-CCAD28EE7DBF}">
      <dgm:prSet/>
      <dgm:spPr>
        <a:xfrm rot="7585640">
          <a:off x="2650635" y="3249669"/>
          <a:ext cx="261605" cy="432271"/>
        </a:xfrm>
        <a:prstGeom prst="rightArrow">
          <a:avLst>
            <a:gd name="adj1" fmla="val 60000"/>
            <a:gd name="adj2" fmla="val 5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fr-BE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CA5B744E-EDF0-4D61-9E25-2EE57E4D999F}" type="sibTrans" cxnId="{47557221-E60D-4F31-B330-CCAD28EE7DBF}">
      <dgm:prSet/>
      <dgm:spPr/>
      <dgm:t>
        <a:bodyPr/>
        <a:lstStyle/>
        <a:p>
          <a:endParaRPr lang="fr-BE"/>
        </a:p>
      </dgm:t>
    </dgm:pt>
    <dgm:pt modelId="{55D4C4C8-0E1C-4290-AE9E-EF9B5C271688}" type="pres">
      <dgm:prSet presAssocID="{769FB43A-3981-47FB-A388-B0419EEC783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DDA6B317-C4D5-4417-9B44-46A6D1B833C9}" type="pres">
      <dgm:prSet presAssocID="{13D69EC1-4A8E-426F-90FA-173DD7807B97}" presName="centerShape" presStyleLbl="node0" presStyleIdx="0" presStyleCnt="1" custLinFactNeighborY="628"/>
      <dgm:spPr/>
      <dgm:t>
        <a:bodyPr/>
        <a:lstStyle/>
        <a:p>
          <a:endParaRPr lang="fr-BE"/>
        </a:p>
      </dgm:t>
    </dgm:pt>
    <dgm:pt modelId="{4844034F-2D8B-4485-BFF3-CDAC3AE4077A}" type="pres">
      <dgm:prSet presAssocID="{1DA28164-53E7-4E33-91EE-B84ADF39E692}" presName="parTrans" presStyleLbl="sibTrans2D1" presStyleIdx="0" presStyleCnt="5"/>
      <dgm:spPr/>
      <dgm:t>
        <a:bodyPr/>
        <a:lstStyle/>
        <a:p>
          <a:endParaRPr lang="fr-BE"/>
        </a:p>
      </dgm:t>
    </dgm:pt>
    <dgm:pt modelId="{B69EB23B-A01D-4AEB-8FE9-3DC81F9F68BB}" type="pres">
      <dgm:prSet presAssocID="{1DA28164-53E7-4E33-91EE-B84ADF39E692}" presName="connectorText" presStyleLbl="sibTrans2D1" presStyleIdx="0" presStyleCnt="5"/>
      <dgm:spPr/>
      <dgm:t>
        <a:bodyPr/>
        <a:lstStyle/>
        <a:p>
          <a:endParaRPr lang="fr-BE"/>
        </a:p>
      </dgm:t>
    </dgm:pt>
    <dgm:pt modelId="{27D74EAC-3995-4604-A96D-EFFDEFC86E80}" type="pres">
      <dgm:prSet presAssocID="{6B5FCDB2-6758-4023-AC82-E979514EEE5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D3FE984B-D81C-49A4-8459-E388CC6C98FC}" type="pres">
      <dgm:prSet presAssocID="{B33CFBCE-9B0A-4903-9DC2-87EB397C553B}" presName="parTrans" presStyleLbl="sibTrans2D1" presStyleIdx="1" presStyleCnt="5"/>
      <dgm:spPr/>
      <dgm:t>
        <a:bodyPr/>
        <a:lstStyle/>
        <a:p>
          <a:endParaRPr lang="fr-BE"/>
        </a:p>
      </dgm:t>
    </dgm:pt>
    <dgm:pt modelId="{D5597B7E-8ACB-42F6-A682-4918674DFA57}" type="pres">
      <dgm:prSet presAssocID="{B33CFBCE-9B0A-4903-9DC2-87EB397C553B}" presName="connectorText" presStyleLbl="sibTrans2D1" presStyleIdx="1" presStyleCnt="5"/>
      <dgm:spPr/>
      <dgm:t>
        <a:bodyPr/>
        <a:lstStyle/>
        <a:p>
          <a:endParaRPr lang="fr-BE"/>
        </a:p>
      </dgm:t>
    </dgm:pt>
    <dgm:pt modelId="{8CBEC038-E160-4A91-BEA1-FDD75D15C372}" type="pres">
      <dgm:prSet presAssocID="{05A13551-C451-40C6-96F7-D7BA26BC901A}" presName="node" presStyleLbl="node1" presStyleIdx="1" presStyleCnt="5" custRadScaleRad="98912" custRadScaleInc="-3112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ED2D8F2-D5B8-4E98-BAA9-07E4577CF476}" type="pres">
      <dgm:prSet presAssocID="{AE50A0D9-6F31-4C62-AF35-0D9F34C52680}" presName="parTrans" presStyleLbl="sibTrans2D1" presStyleIdx="2" presStyleCnt="5"/>
      <dgm:spPr/>
      <dgm:t>
        <a:bodyPr/>
        <a:lstStyle/>
        <a:p>
          <a:endParaRPr lang="fr-BE"/>
        </a:p>
      </dgm:t>
    </dgm:pt>
    <dgm:pt modelId="{8C82650C-B672-4A96-BFD0-1931BF8037FA}" type="pres">
      <dgm:prSet presAssocID="{AE50A0D9-6F31-4C62-AF35-0D9F34C52680}" presName="connectorText" presStyleLbl="sibTrans2D1" presStyleIdx="2" presStyleCnt="5"/>
      <dgm:spPr/>
      <dgm:t>
        <a:bodyPr/>
        <a:lstStyle/>
        <a:p>
          <a:endParaRPr lang="fr-BE"/>
        </a:p>
      </dgm:t>
    </dgm:pt>
    <dgm:pt modelId="{3A0A67A1-482E-41EE-BB19-9CF195DED0E9}" type="pres">
      <dgm:prSet presAssocID="{F213B026-941B-47F6-A983-A80F52CE6A9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F135B155-D3F4-4835-98F0-DD2C725E56B0}" type="pres">
      <dgm:prSet presAssocID="{F55209EE-8F61-4B7D-A355-9B599D3BEB39}" presName="parTrans" presStyleLbl="sibTrans2D1" presStyleIdx="3" presStyleCnt="5"/>
      <dgm:spPr/>
      <dgm:t>
        <a:bodyPr/>
        <a:lstStyle/>
        <a:p>
          <a:endParaRPr lang="fr-BE"/>
        </a:p>
      </dgm:t>
    </dgm:pt>
    <dgm:pt modelId="{CED844D5-9BE9-4050-9AEB-C648F814B3BD}" type="pres">
      <dgm:prSet presAssocID="{F55209EE-8F61-4B7D-A355-9B599D3BEB39}" presName="connectorText" presStyleLbl="sibTrans2D1" presStyleIdx="3" presStyleCnt="5"/>
      <dgm:spPr/>
      <dgm:t>
        <a:bodyPr/>
        <a:lstStyle/>
        <a:p>
          <a:endParaRPr lang="fr-BE"/>
        </a:p>
      </dgm:t>
    </dgm:pt>
    <dgm:pt modelId="{75F12F13-0A21-4C17-9664-7944130441FD}" type="pres">
      <dgm:prSet presAssocID="{DE19717D-FA77-4A68-BFE4-E82A1AD2F87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C441B6DA-CEAC-4450-AA22-F84F637CDC69}" type="pres">
      <dgm:prSet presAssocID="{ECDCD24F-8254-4ED2-A1F5-FA832097CE48}" presName="parTrans" presStyleLbl="sibTrans2D1" presStyleIdx="4" presStyleCnt="5"/>
      <dgm:spPr/>
      <dgm:t>
        <a:bodyPr/>
        <a:lstStyle/>
        <a:p>
          <a:endParaRPr lang="fr-BE"/>
        </a:p>
      </dgm:t>
    </dgm:pt>
    <dgm:pt modelId="{3264D75A-C366-410C-9638-0536579AFC0A}" type="pres">
      <dgm:prSet presAssocID="{ECDCD24F-8254-4ED2-A1F5-FA832097CE48}" presName="connectorText" presStyleLbl="sibTrans2D1" presStyleIdx="4" presStyleCnt="5"/>
      <dgm:spPr/>
      <dgm:t>
        <a:bodyPr/>
        <a:lstStyle/>
        <a:p>
          <a:endParaRPr lang="fr-BE"/>
        </a:p>
      </dgm:t>
    </dgm:pt>
    <dgm:pt modelId="{11C74FD8-CF84-406F-AB08-208DFA3680AC}" type="pres">
      <dgm:prSet presAssocID="{783F87DE-E2BB-4191-8B32-70AE8AC557A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3E4A1FB1-2FD6-425C-B3BD-6B210A5F4B21}" type="presOf" srcId="{ECDCD24F-8254-4ED2-A1F5-FA832097CE48}" destId="{3264D75A-C366-410C-9638-0536579AFC0A}" srcOrd="1" destOrd="0" presId="urn:microsoft.com/office/officeart/2005/8/layout/radial5"/>
    <dgm:cxn modelId="{C0D3657A-2EC9-4546-B774-CEC5E9E07DAB}" srcId="{13D69EC1-4A8E-426F-90FA-173DD7807B97}" destId="{F213B026-941B-47F6-A983-A80F52CE6A92}" srcOrd="2" destOrd="0" parTransId="{AE50A0D9-6F31-4C62-AF35-0D9F34C52680}" sibTransId="{7FA77743-F6A6-4941-A463-00D3305D6ACC}"/>
    <dgm:cxn modelId="{A482FC5E-AC6B-4FD4-875C-80CBF52E3045}" type="presOf" srcId="{B33CFBCE-9B0A-4903-9DC2-87EB397C553B}" destId="{D5597B7E-8ACB-42F6-A682-4918674DFA57}" srcOrd="1" destOrd="0" presId="urn:microsoft.com/office/officeart/2005/8/layout/radial5"/>
    <dgm:cxn modelId="{011C04A4-F96F-44D5-84A1-A4EA9FD9D55C}" srcId="{13D69EC1-4A8E-426F-90FA-173DD7807B97}" destId="{6B5FCDB2-6758-4023-AC82-E979514EEE5C}" srcOrd="0" destOrd="0" parTransId="{1DA28164-53E7-4E33-91EE-B84ADF39E692}" sibTransId="{8F92D6AC-499B-4663-917D-64B02CDF3864}"/>
    <dgm:cxn modelId="{03F888D1-8513-4C01-B939-DC0F0B21DDCF}" srcId="{13D69EC1-4A8E-426F-90FA-173DD7807B97}" destId="{05A13551-C451-40C6-96F7-D7BA26BC901A}" srcOrd="1" destOrd="0" parTransId="{B33CFBCE-9B0A-4903-9DC2-87EB397C553B}" sibTransId="{8046D0DE-AE2E-4BD3-922C-494917A63CBB}"/>
    <dgm:cxn modelId="{20B305C7-8D4A-4327-B453-91B88AFC506C}" type="presOf" srcId="{ECDCD24F-8254-4ED2-A1F5-FA832097CE48}" destId="{C441B6DA-CEAC-4450-AA22-F84F637CDC69}" srcOrd="0" destOrd="0" presId="urn:microsoft.com/office/officeart/2005/8/layout/radial5"/>
    <dgm:cxn modelId="{3070F5D9-B226-4984-8122-B4D32510EEBD}" type="presOf" srcId="{1DA28164-53E7-4E33-91EE-B84ADF39E692}" destId="{4844034F-2D8B-4485-BFF3-CDAC3AE4077A}" srcOrd="0" destOrd="0" presId="urn:microsoft.com/office/officeart/2005/8/layout/radial5"/>
    <dgm:cxn modelId="{47557221-E60D-4F31-B330-CCAD28EE7DBF}" srcId="{13D69EC1-4A8E-426F-90FA-173DD7807B97}" destId="{DE19717D-FA77-4A68-BFE4-E82A1AD2F877}" srcOrd="3" destOrd="0" parTransId="{F55209EE-8F61-4B7D-A355-9B599D3BEB39}" sibTransId="{CA5B744E-EDF0-4D61-9E25-2EE57E4D999F}"/>
    <dgm:cxn modelId="{DDA65F38-0B5C-4C2E-9819-2B3C18D4323C}" type="presOf" srcId="{769FB43A-3981-47FB-A388-B0419EEC7839}" destId="{55D4C4C8-0E1C-4290-AE9E-EF9B5C271688}" srcOrd="0" destOrd="0" presId="urn:microsoft.com/office/officeart/2005/8/layout/radial5"/>
    <dgm:cxn modelId="{96224BBF-3296-4D68-A732-D850E7D65DF9}" type="presOf" srcId="{B33CFBCE-9B0A-4903-9DC2-87EB397C553B}" destId="{D3FE984B-D81C-49A4-8459-E388CC6C98FC}" srcOrd="0" destOrd="0" presId="urn:microsoft.com/office/officeart/2005/8/layout/radial5"/>
    <dgm:cxn modelId="{A87DBB6D-D7B0-4DF4-9E77-56B5B49DF8A2}" type="presOf" srcId="{AE50A0D9-6F31-4C62-AF35-0D9F34C52680}" destId="{EED2D8F2-D5B8-4E98-BAA9-07E4577CF476}" srcOrd="0" destOrd="0" presId="urn:microsoft.com/office/officeart/2005/8/layout/radial5"/>
    <dgm:cxn modelId="{A526CA27-3CC3-410B-9132-EAA022841D1B}" type="presOf" srcId="{F55209EE-8F61-4B7D-A355-9B599D3BEB39}" destId="{CED844D5-9BE9-4050-9AEB-C648F814B3BD}" srcOrd="1" destOrd="0" presId="urn:microsoft.com/office/officeart/2005/8/layout/radial5"/>
    <dgm:cxn modelId="{C9D810C0-75A8-4745-862C-42ACB85EA049}" type="presOf" srcId="{AE50A0D9-6F31-4C62-AF35-0D9F34C52680}" destId="{8C82650C-B672-4A96-BFD0-1931BF8037FA}" srcOrd="1" destOrd="0" presId="urn:microsoft.com/office/officeart/2005/8/layout/radial5"/>
    <dgm:cxn modelId="{C05841D7-8543-41C1-B761-96A167F7DA1F}" srcId="{13D69EC1-4A8E-426F-90FA-173DD7807B97}" destId="{783F87DE-E2BB-4191-8B32-70AE8AC557A3}" srcOrd="4" destOrd="0" parTransId="{ECDCD24F-8254-4ED2-A1F5-FA832097CE48}" sibTransId="{EA796CE2-C644-4830-B75A-7C80659C33DE}"/>
    <dgm:cxn modelId="{41D44F42-CA80-4231-BC00-C93C6DB49812}" type="presOf" srcId="{6B5FCDB2-6758-4023-AC82-E979514EEE5C}" destId="{27D74EAC-3995-4604-A96D-EFFDEFC86E80}" srcOrd="0" destOrd="0" presId="urn:microsoft.com/office/officeart/2005/8/layout/radial5"/>
    <dgm:cxn modelId="{987A3EC0-82DA-4D68-858B-0BC86EE7D007}" type="presOf" srcId="{783F87DE-E2BB-4191-8B32-70AE8AC557A3}" destId="{11C74FD8-CF84-406F-AB08-208DFA3680AC}" srcOrd="0" destOrd="0" presId="urn:microsoft.com/office/officeart/2005/8/layout/radial5"/>
    <dgm:cxn modelId="{FEE45DDB-ED53-4539-A126-2C5B13A6A7E9}" type="presOf" srcId="{DE19717D-FA77-4A68-BFE4-E82A1AD2F877}" destId="{75F12F13-0A21-4C17-9664-7944130441FD}" srcOrd="0" destOrd="0" presId="urn:microsoft.com/office/officeart/2005/8/layout/radial5"/>
    <dgm:cxn modelId="{F28FE050-E89B-49BF-94C3-77638FAC5A68}" srcId="{769FB43A-3981-47FB-A388-B0419EEC7839}" destId="{B5EAAAFD-75E1-48BF-AC0D-64967389CA52}" srcOrd="1" destOrd="0" parTransId="{A699B1BB-A033-4BEE-A1D6-2280CE2D7A7B}" sibTransId="{1D92C6C3-4912-4ACE-ADD2-DA88E0C026E1}"/>
    <dgm:cxn modelId="{0DEFEF83-E748-468C-A3E2-5E9FA04865CE}" type="presOf" srcId="{13D69EC1-4A8E-426F-90FA-173DD7807B97}" destId="{DDA6B317-C4D5-4417-9B44-46A6D1B833C9}" srcOrd="0" destOrd="0" presId="urn:microsoft.com/office/officeart/2005/8/layout/radial5"/>
    <dgm:cxn modelId="{A92380D2-7883-478C-AD02-40E9831251FB}" type="presOf" srcId="{F213B026-941B-47F6-A983-A80F52CE6A92}" destId="{3A0A67A1-482E-41EE-BB19-9CF195DED0E9}" srcOrd="0" destOrd="0" presId="urn:microsoft.com/office/officeart/2005/8/layout/radial5"/>
    <dgm:cxn modelId="{77F25235-806C-4A26-9921-43D43F9F3905}" type="presOf" srcId="{05A13551-C451-40C6-96F7-D7BA26BC901A}" destId="{8CBEC038-E160-4A91-BEA1-FDD75D15C372}" srcOrd="0" destOrd="0" presId="urn:microsoft.com/office/officeart/2005/8/layout/radial5"/>
    <dgm:cxn modelId="{E6644E53-F161-4F2F-955B-9B63CD771D02}" type="presOf" srcId="{F55209EE-8F61-4B7D-A355-9B599D3BEB39}" destId="{F135B155-D3F4-4835-98F0-DD2C725E56B0}" srcOrd="0" destOrd="0" presId="urn:microsoft.com/office/officeart/2005/8/layout/radial5"/>
    <dgm:cxn modelId="{35D45630-9A6A-4091-85FD-63D65A9F9CFB}" type="presOf" srcId="{1DA28164-53E7-4E33-91EE-B84ADF39E692}" destId="{B69EB23B-A01D-4AEB-8FE9-3DC81F9F68BB}" srcOrd="1" destOrd="0" presId="urn:microsoft.com/office/officeart/2005/8/layout/radial5"/>
    <dgm:cxn modelId="{DEEFCFC9-0910-49CA-9CD4-10C53DC377AD}" srcId="{769FB43A-3981-47FB-A388-B0419EEC7839}" destId="{13D69EC1-4A8E-426F-90FA-173DD7807B97}" srcOrd="0" destOrd="0" parTransId="{80F45494-831D-46AB-AE84-39AF71CD027A}" sibTransId="{0F8A5609-D907-4E7D-B35F-F196926D6653}"/>
    <dgm:cxn modelId="{26005D2D-80D9-48EE-A332-16153A8BE8BE}" type="presParOf" srcId="{55D4C4C8-0E1C-4290-AE9E-EF9B5C271688}" destId="{DDA6B317-C4D5-4417-9B44-46A6D1B833C9}" srcOrd="0" destOrd="0" presId="urn:microsoft.com/office/officeart/2005/8/layout/radial5"/>
    <dgm:cxn modelId="{9A9F6444-84A3-4A39-A443-ED55896F6037}" type="presParOf" srcId="{55D4C4C8-0E1C-4290-AE9E-EF9B5C271688}" destId="{4844034F-2D8B-4485-BFF3-CDAC3AE4077A}" srcOrd="1" destOrd="0" presId="urn:microsoft.com/office/officeart/2005/8/layout/radial5"/>
    <dgm:cxn modelId="{170A21EF-806D-4B67-95B8-164D7416E8D2}" type="presParOf" srcId="{4844034F-2D8B-4485-BFF3-CDAC3AE4077A}" destId="{B69EB23B-A01D-4AEB-8FE9-3DC81F9F68BB}" srcOrd="0" destOrd="0" presId="urn:microsoft.com/office/officeart/2005/8/layout/radial5"/>
    <dgm:cxn modelId="{9523CEBA-F4C8-4CAD-99D0-A9F36D03FCF9}" type="presParOf" srcId="{55D4C4C8-0E1C-4290-AE9E-EF9B5C271688}" destId="{27D74EAC-3995-4604-A96D-EFFDEFC86E80}" srcOrd="2" destOrd="0" presId="urn:microsoft.com/office/officeart/2005/8/layout/radial5"/>
    <dgm:cxn modelId="{34C47CAC-2B00-4724-895C-9414C619221C}" type="presParOf" srcId="{55D4C4C8-0E1C-4290-AE9E-EF9B5C271688}" destId="{D3FE984B-D81C-49A4-8459-E388CC6C98FC}" srcOrd="3" destOrd="0" presId="urn:microsoft.com/office/officeart/2005/8/layout/radial5"/>
    <dgm:cxn modelId="{C34C7C25-4E6B-4635-8C30-EF0EAFCFA8C6}" type="presParOf" srcId="{D3FE984B-D81C-49A4-8459-E388CC6C98FC}" destId="{D5597B7E-8ACB-42F6-A682-4918674DFA57}" srcOrd="0" destOrd="0" presId="urn:microsoft.com/office/officeart/2005/8/layout/radial5"/>
    <dgm:cxn modelId="{89E567C2-269F-4B34-BE4F-088A035035FC}" type="presParOf" srcId="{55D4C4C8-0E1C-4290-AE9E-EF9B5C271688}" destId="{8CBEC038-E160-4A91-BEA1-FDD75D15C372}" srcOrd="4" destOrd="0" presId="urn:microsoft.com/office/officeart/2005/8/layout/radial5"/>
    <dgm:cxn modelId="{24CB8B28-4769-4E96-A532-916DBEC6D4E8}" type="presParOf" srcId="{55D4C4C8-0E1C-4290-AE9E-EF9B5C271688}" destId="{EED2D8F2-D5B8-4E98-BAA9-07E4577CF476}" srcOrd="5" destOrd="0" presId="urn:microsoft.com/office/officeart/2005/8/layout/radial5"/>
    <dgm:cxn modelId="{004F57BA-9008-4AD5-9534-51F6BB57A908}" type="presParOf" srcId="{EED2D8F2-D5B8-4E98-BAA9-07E4577CF476}" destId="{8C82650C-B672-4A96-BFD0-1931BF8037FA}" srcOrd="0" destOrd="0" presId="urn:microsoft.com/office/officeart/2005/8/layout/radial5"/>
    <dgm:cxn modelId="{7196DA6C-8981-4856-8DDF-83894661E7E5}" type="presParOf" srcId="{55D4C4C8-0E1C-4290-AE9E-EF9B5C271688}" destId="{3A0A67A1-482E-41EE-BB19-9CF195DED0E9}" srcOrd="6" destOrd="0" presId="urn:microsoft.com/office/officeart/2005/8/layout/radial5"/>
    <dgm:cxn modelId="{6389B915-2995-4172-A42E-B4DA5D14CAC7}" type="presParOf" srcId="{55D4C4C8-0E1C-4290-AE9E-EF9B5C271688}" destId="{F135B155-D3F4-4835-98F0-DD2C725E56B0}" srcOrd="7" destOrd="0" presId="urn:microsoft.com/office/officeart/2005/8/layout/radial5"/>
    <dgm:cxn modelId="{995539B4-4A09-4812-8E90-B616A3F7143B}" type="presParOf" srcId="{F135B155-D3F4-4835-98F0-DD2C725E56B0}" destId="{CED844D5-9BE9-4050-9AEB-C648F814B3BD}" srcOrd="0" destOrd="0" presId="urn:microsoft.com/office/officeart/2005/8/layout/radial5"/>
    <dgm:cxn modelId="{0E588F47-B5EA-41B8-9FF4-BEF270367FA1}" type="presParOf" srcId="{55D4C4C8-0E1C-4290-AE9E-EF9B5C271688}" destId="{75F12F13-0A21-4C17-9664-7944130441FD}" srcOrd="8" destOrd="0" presId="urn:microsoft.com/office/officeart/2005/8/layout/radial5"/>
    <dgm:cxn modelId="{3F200813-68E1-49AC-9BF0-5537E1DF3DDE}" type="presParOf" srcId="{55D4C4C8-0E1C-4290-AE9E-EF9B5C271688}" destId="{C441B6DA-CEAC-4450-AA22-F84F637CDC69}" srcOrd="9" destOrd="0" presId="urn:microsoft.com/office/officeart/2005/8/layout/radial5"/>
    <dgm:cxn modelId="{3448FEB5-980E-4AC6-B408-CC5887692C94}" type="presParOf" srcId="{C441B6DA-CEAC-4450-AA22-F84F637CDC69}" destId="{3264D75A-C366-410C-9638-0536579AFC0A}" srcOrd="0" destOrd="0" presId="urn:microsoft.com/office/officeart/2005/8/layout/radial5"/>
    <dgm:cxn modelId="{8D6240E3-C70D-4449-9F95-0090B0BAC0AA}" type="presParOf" srcId="{55D4C4C8-0E1C-4290-AE9E-EF9B5C271688}" destId="{11C74FD8-CF84-406F-AB08-208DFA3680AC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330AA0-52C6-4B75-8CB3-4B7F850ECC3C}" type="doc">
      <dgm:prSet loTypeId="urn:microsoft.com/office/officeart/2005/8/layout/architecture+Icon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F5816596-FCC7-4BD5-9E7A-0E0402E7CA13}">
      <dgm:prSet phldrT="[Texte]"/>
      <dgm:spPr/>
      <dgm:t>
        <a:bodyPr/>
        <a:lstStyle/>
        <a:p>
          <a:r>
            <a:rPr lang="fr-BE" dirty="0" smtClean="0"/>
            <a:t>French or Dutch </a:t>
          </a:r>
          <a:r>
            <a:rPr lang="fr-BE" dirty="0" err="1" smtClean="0"/>
            <a:t>lessons</a:t>
          </a:r>
          <a:endParaRPr lang="fr-BE" dirty="0" smtClean="0"/>
        </a:p>
      </dgm:t>
    </dgm:pt>
    <dgm:pt modelId="{2CA288D6-0CF1-4401-84D6-132E3A321D6F}" type="parTrans" cxnId="{30406EF0-039D-487E-A02A-74CEA77E248A}">
      <dgm:prSet/>
      <dgm:spPr/>
      <dgm:t>
        <a:bodyPr/>
        <a:lstStyle/>
        <a:p>
          <a:endParaRPr lang="fr-BE"/>
        </a:p>
      </dgm:t>
    </dgm:pt>
    <dgm:pt modelId="{96EA89D5-B43D-4DEF-9095-74EFA93F06C7}" type="sibTrans" cxnId="{30406EF0-039D-487E-A02A-74CEA77E248A}">
      <dgm:prSet/>
      <dgm:spPr/>
      <dgm:t>
        <a:bodyPr/>
        <a:lstStyle/>
        <a:p>
          <a:endParaRPr lang="fr-BE"/>
        </a:p>
      </dgm:t>
    </dgm:pt>
    <dgm:pt modelId="{F9C1264E-C9ED-4C6E-8159-98BF6CFF3A02}">
      <dgm:prSet phldrT="[Texte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fr-BE" dirty="0" smtClean="0"/>
            <a:t>Professions </a:t>
          </a:r>
          <a:r>
            <a:rPr lang="fr-BE" dirty="0" err="1" smtClean="0"/>
            <a:t>discovery</a:t>
          </a:r>
          <a:endParaRPr lang="fr-BE" dirty="0"/>
        </a:p>
      </dgm:t>
    </dgm:pt>
    <dgm:pt modelId="{385738F7-614B-4E4C-87F4-D9927E53595D}" type="parTrans" cxnId="{4CDABD1C-0F69-460A-984B-DB299B6F13DE}">
      <dgm:prSet/>
      <dgm:spPr/>
      <dgm:t>
        <a:bodyPr/>
        <a:lstStyle/>
        <a:p>
          <a:endParaRPr lang="fr-BE"/>
        </a:p>
      </dgm:t>
    </dgm:pt>
    <dgm:pt modelId="{82E0423D-AF8E-44E9-9AD3-5ECF8A73C0E1}" type="sibTrans" cxnId="{4CDABD1C-0F69-460A-984B-DB299B6F13DE}">
      <dgm:prSet/>
      <dgm:spPr/>
      <dgm:t>
        <a:bodyPr/>
        <a:lstStyle/>
        <a:p>
          <a:endParaRPr lang="fr-BE"/>
        </a:p>
      </dgm:t>
    </dgm:pt>
    <dgm:pt modelId="{96205964-6E63-4827-8A27-DE4E9E35E5EC}">
      <dgm:prSet phldrT="[Texte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fr-BE" dirty="0" err="1" smtClean="0"/>
            <a:t>Literacy</a:t>
          </a:r>
          <a:endParaRPr lang="fr-BE" dirty="0"/>
        </a:p>
      </dgm:t>
    </dgm:pt>
    <dgm:pt modelId="{D32186F1-955C-4A6C-A507-C2869F54553A}" type="parTrans" cxnId="{68F6AB1C-EFCB-40A2-82D6-3311943C1D56}">
      <dgm:prSet/>
      <dgm:spPr/>
      <dgm:t>
        <a:bodyPr/>
        <a:lstStyle/>
        <a:p>
          <a:endParaRPr lang="fr-BE"/>
        </a:p>
      </dgm:t>
    </dgm:pt>
    <dgm:pt modelId="{975FBBA4-AF6F-40F3-9CE5-AA031C6D5EE9}" type="sibTrans" cxnId="{68F6AB1C-EFCB-40A2-82D6-3311943C1D56}">
      <dgm:prSet/>
      <dgm:spPr/>
      <dgm:t>
        <a:bodyPr/>
        <a:lstStyle/>
        <a:p>
          <a:endParaRPr lang="fr-BE"/>
        </a:p>
      </dgm:t>
    </dgm:pt>
    <dgm:pt modelId="{0F0D80A3-D4FD-4FC9-B1C8-809D16736F94}">
      <dgm:prSet phldrT="[Texte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fr-BE" dirty="0" smtClean="0"/>
            <a:t>Basic training</a:t>
          </a:r>
          <a:endParaRPr lang="fr-BE" dirty="0"/>
        </a:p>
      </dgm:t>
    </dgm:pt>
    <dgm:pt modelId="{7ED66A64-FE93-463F-BFCE-C524330C3BC0}" type="parTrans" cxnId="{828CBDF8-6556-40A9-A930-FD4FA6A556D8}">
      <dgm:prSet/>
      <dgm:spPr/>
      <dgm:t>
        <a:bodyPr/>
        <a:lstStyle/>
        <a:p>
          <a:endParaRPr lang="fr-BE"/>
        </a:p>
      </dgm:t>
    </dgm:pt>
    <dgm:pt modelId="{B060A130-4283-43E3-93C5-5A21FC86EA51}" type="sibTrans" cxnId="{828CBDF8-6556-40A9-A930-FD4FA6A556D8}">
      <dgm:prSet/>
      <dgm:spPr/>
      <dgm:t>
        <a:bodyPr/>
        <a:lstStyle/>
        <a:p>
          <a:endParaRPr lang="fr-BE"/>
        </a:p>
      </dgm:t>
    </dgm:pt>
    <dgm:pt modelId="{BF48DA60-927F-4956-810F-F53BF7740F5C}">
      <dgm:prSet phldrT="[Texte]"/>
      <dgm:spPr/>
      <dgm:t>
        <a:bodyPr/>
        <a:lstStyle/>
        <a:p>
          <a:r>
            <a:rPr lang="fr-BE" dirty="0" err="1" smtClean="0"/>
            <a:t>Targeted</a:t>
          </a:r>
          <a:r>
            <a:rPr lang="fr-BE" dirty="0" smtClean="0"/>
            <a:t> </a:t>
          </a:r>
        </a:p>
        <a:p>
          <a:r>
            <a:rPr lang="fr-BE" dirty="0" smtClean="0"/>
            <a:t>job </a:t>
          </a:r>
        </a:p>
        <a:p>
          <a:r>
            <a:rPr lang="fr-BE" dirty="0" err="1" smtClean="0"/>
            <a:t>Pre</a:t>
          </a:r>
          <a:r>
            <a:rPr lang="fr-BE" dirty="0" smtClean="0"/>
            <a:t>-training</a:t>
          </a:r>
          <a:endParaRPr lang="fr-BE" dirty="0"/>
        </a:p>
      </dgm:t>
    </dgm:pt>
    <dgm:pt modelId="{A15200BC-F54C-48B4-8EFD-08650310C736}" type="parTrans" cxnId="{1BBD3854-41AB-4ED9-B2FA-40C6BF25DE24}">
      <dgm:prSet/>
      <dgm:spPr/>
      <dgm:t>
        <a:bodyPr/>
        <a:lstStyle/>
        <a:p>
          <a:endParaRPr lang="fr-BE"/>
        </a:p>
      </dgm:t>
    </dgm:pt>
    <dgm:pt modelId="{46B3CE08-443D-4417-B50A-25078021DD96}" type="sibTrans" cxnId="{1BBD3854-41AB-4ED9-B2FA-40C6BF25DE24}">
      <dgm:prSet/>
      <dgm:spPr/>
      <dgm:t>
        <a:bodyPr/>
        <a:lstStyle/>
        <a:p>
          <a:endParaRPr lang="fr-BE"/>
        </a:p>
      </dgm:t>
    </dgm:pt>
    <dgm:pt modelId="{AE2F47B0-EF7D-4578-AEE1-DC50BE598C7E}">
      <dgm:prSet phldrT="[Texte]"/>
      <dgm:spPr/>
      <dgm:t>
        <a:bodyPr/>
        <a:lstStyle/>
        <a:p>
          <a:r>
            <a:rPr lang="fr-BE" dirty="0" err="1" smtClean="0"/>
            <a:t>Vocational</a:t>
          </a:r>
          <a:r>
            <a:rPr lang="fr-BE" dirty="0" smtClean="0"/>
            <a:t> training</a:t>
          </a:r>
        </a:p>
        <a:p>
          <a:r>
            <a:rPr lang="fr-BE" dirty="0" err="1" smtClean="0"/>
            <a:t>Skills</a:t>
          </a:r>
          <a:r>
            <a:rPr lang="fr-BE" dirty="0" smtClean="0"/>
            <a:t> training</a:t>
          </a:r>
        </a:p>
      </dgm:t>
    </dgm:pt>
    <dgm:pt modelId="{22267282-0F4E-4F73-BBEF-088C52A17E11}" type="parTrans" cxnId="{EEA8ED06-4CA4-41C9-B9E3-EE313855A59A}">
      <dgm:prSet/>
      <dgm:spPr/>
      <dgm:t>
        <a:bodyPr/>
        <a:lstStyle/>
        <a:p>
          <a:endParaRPr lang="fr-FR"/>
        </a:p>
      </dgm:t>
    </dgm:pt>
    <dgm:pt modelId="{28447AAF-68AF-42F8-A94D-C1E416C007F1}" type="sibTrans" cxnId="{EEA8ED06-4CA4-41C9-B9E3-EE313855A59A}">
      <dgm:prSet/>
      <dgm:spPr/>
      <dgm:t>
        <a:bodyPr/>
        <a:lstStyle/>
        <a:p>
          <a:endParaRPr lang="fr-FR"/>
        </a:p>
      </dgm:t>
    </dgm:pt>
    <dgm:pt modelId="{FCDFD4B4-3DC3-45BC-A35A-AF24AF2D5216}" type="pres">
      <dgm:prSet presAssocID="{EB330AA0-52C6-4B75-8CB3-4B7F850ECC3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BE"/>
        </a:p>
      </dgm:t>
    </dgm:pt>
    <dgm:pt modelId="{58246CEC-9095-43A4-B95C-E225216197DE}" type="pres">
      <dgm:prSet presAssocID="{F5816596-FCC7-4BD5-9E7A-0E0402E7CA13}" presName="vertOne" presStyleCnt="0"/>
      <dgm:spPr/>
    </dgm:pt>
    <dgm:pt modelId="{4EE5A70B-2B07-439F-AE10-DC280128E10F}" type="pres">
      <dgm:prSet presAssocID="{F5816596-FCC7-4BD5-9E7A-0E0402E7CA13}" presName="txOne" presStyleLbl="node0" presStyleIdx="0" presStyleCnt="2" custScaleY="335287" custLinFactNeighborX="3520" custLinFactNeighborY="-11206">
        <dgm:presLayoutVars>
          <dgm:chPref val="3"/>
        </dgm:presLayoutVars>
      </dgm:prSet>
      <dgm:spPr/>
      <dgm:t>
        <a:bodyPr/>
        <a:lstStyle/>
        <a:p>
          <a:endParaRPr lang="fr-BE"/>
        </a:p>
      </dgm:t>
    </dgm:pt>
    <dgm:pt modelId="{DF9BEB27-D371-4DC4-9CB9-5C69FA75D5EB}" type="pres">
      <dgm:prSet presAssocID="{F5816596-FCC7-4BD5-9E7A-0E0402E7CA13}" presName="horzOne" presStyleCnt="0"/>
      <dgm:spPr/>
    </dgm:pt>
    <dgm:pt modelId="{E235E0F8-7A32-488F-A022-0FACCBFB6531}" type="pres">
      <dgm:prSet presAssocID="{96EA89D5-B43D-4DEF-9095-74EFA93F06C7}" presName="sibSpaceOne" presStyleCnt="0"/>
      <dgm:spPr/>
    </dgm:pt>
    <dgm:pt modelId="{96EEB29B-7386-44BD-AF77-CCCC82AC87E4}" type="pres">
      <dgm:prSet presAssocID="{AE2F47B0-EF7D-4578-AEE1-DC50BE598C7E}" presName="vertOne" presStyleCnt="0"/>
      <dgm:spPr/>
    </dgm:pt>
    <dgm:pt modelId="{1031E89F-C296-4F91-AA3E-EB1883EB9C11}" type="pres">
      <dgm:prSet presAssocID="{AE2F47B0-EF7D-4578-AEE1-DC50BE598C7E}" presName="txOn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5810E91-6F26-444A-88F8-1727A7049758}" type="pres">
      <dgm:prSet presAssocID="{AE2F47B0-EF7D-4578-AEE1-DC50BE598C7E}" presName="parTransOne" presStyleCnt="0"/>
      <dgm:spPr/>
    </dgm:pt>
    <dgm:pt modelId="{8F46133E-243E-485F-90FA-06177EF7962E}" type="pres">
      <dgm:prSet presAssocID="{AE2F47B0-EF7D-4578-AEE1-DC50BE598C7E}" presName="horzOne" presStyleCnt="0"/>
      <dgm:spPr/>
    </dgm:pt>
    <dgm:pt modelId="{6C6F8DB5-8283-4EFC-9317-CF32B20CD1CA}" type="pres">
      <dgm:prSet presAssocID="{F9C1264E-C9ED-4C6E-8159-98BF6CFF3A02}" presName="vertTwo" presStyleCnt="0"/>
      <dgm:spPr/>
    </dgm:pt>
    <dgm:pt modelId="{338AAD1B-67B2-4C5A-B00E-AF81CBD6B0D9}" type="pres">
      <dgm:prSet presAssocID="{F9C1264E-C9ED-4C6E-8159-98BF6CFF3A02}" presName="txTwo" presStyleLbl="node2" presStyleIdx="0" presStyleCnt="2" custAng="5400000" custScaleX="74248" custScaleY="82847" custLinFactY="-37283" custLinFactNeighborX="-19275" custLinFactNeighborY="-100000">
        <dgm:presLayoutVars>
          <dgm:chPref val="3"/>
        </dgm:presLayoutVars>
      </dgm:prSet>
      <dgm:spPr/>
      <dgm:t>
        <a:bodyPr/>
        <a:lstStyle/>
        <a:p>
          <a:endParaRPr lang="fr-BE"/>
        </a:p>
      </dgm:t>
    </dgm:pt>
    <dgm:pt modelId="{91EFEF02-249E-4598-AE94-9483DE64236B}" type="pres">
      <dgm:prSet presAssocID="{F9C1264E-C9ED-4C6E-8159-98BF6CFF3A02}" presName="parTransTwo" presStyleCnt="0"/>
      <dgm:spPr/>
    </dgm:pt>
    <dgm:pt modelId="{8B4A6EE1-561D-4C34-9124-90211A39D99A}" type="pres">
      <dgm:prSet presAssocID="{F9C1264E-C9ED-4C6E-8159-98BF6CFF3A02}" presName="horzTwo" presStyleCnt="0"/>
      <dgm:spPr/>
    </dgm:pt>
    <dgm:pt modelId="{A1443797-A4DC-45F3-A269-D6DC4C2C4140}" type="pres">
      <dgm:prSet presAssocID="{96205964-6E63-4827-8A27-DE4E9E35E5EC}" presName="vertThree" presStyleCnt="0"/>
      <dgm:spPr/>
    </dgm:pt>
    <dgm:pt modelId="{ECFD0582-14D8-4941-814A-7FB0F8F648A7}" type="pres">
      <dgm:prSet presAssocID="{96205964-6E63-4827-8A27-DE4E9E35E5EC}" presName="txThree" presStyleLbl="node3" presStyleIdx="0" presStyleCnt="2" custLinFactX="55514" custLinFactNeighborX="100000" custLinFactNeighborY="-116">
        <dgm:presLayoutVars>
          <dgm:chPref val="3"/>
        </dgm:presLayoutVars>
      </dgm:prSet>
      <dgm:spPr/>
      <dgm:t>
        <a:bodyPr/>
        <a:lstStyle/>
        <a:p>
          <a:endParaRPr lang="fr-BE"/>
        </a:p>
      </dgm:t>
    </dgm:pt>
    <dgm:pt modelId="{15DCF097-029A-405D-A5B5-EEA3FF54ADC1}" type="pres">
      <dgm:prSet presAssocID="{96205964-6E63-4827-8A27-DE4E9E35E5EC}" presName="horzThree" presStyleCnt="0"/>
      <dgm:spPr/>
    </dgm:pt>
    <dgm:pt modelId="{AABAD9EC-4E41-4628-94D4-229D7646FD8E}" type="pres">
      <dgm:prSet presAssocID="{975FBBA4-AF6F-40F3-9CE5-AA031C6D5EE9}" presName="sibSpaceThree" presStyleCnt="0"/>
      <dgm:spPr/>
    </dgm:pt>
    <dgm:pt modelId="{B7E71EA7-F54D-4387-BCFB-08686CD9DECA}" type="pres">
      <dgm:prSet presAssocID="{0F0D80A3-D4FD-4FC9-B1C8-809D16736F94}" presName="vertThree" presStyleCnt="0"/>
      <dgm:spPr/>
    </dgm:pt>
    <dgm:pt modelId="{6012F163-04C8-4897-9D9B-62B8DB9787D9}" type="pres">
      <dgm:prSet presAssocID="{0F0D80A3-D4FD-4FC9-B1C8-809D16736F94}" presName="txThree" presStyleLbl="node3" presStyleIdx="1" presStyleCnt="2" custLinFactY="13425" custLinFactNeighborX="-238" custLinFactNeighborY="100000">
        <dgm:presLayoutVars>
          <dgm:chPref val="3"/>
        </dgm:presLayoutVars>
      </dgm:prSet>
      <dgm:spPr/>
      <dgm:t>
        <a:bodyPr/>
        <a:lstStyle/>
        <a:p>
          <a:endParaRPr lang="fr-BE"/>
        </a:p>
      </dgm:t>
    </dgm:pt>
    <dgm:pt modelId="{AF14B015-CC95-4FD4-88D8-63DE7883FD4D}" type="pres">
      <dgm:prSet presAssocID="{0F0D80A3-D4FD-4FC9-B1C8-809D16736F94}" presName="horzThree" presStyleCnt="0"/>
      <dgm:spPr/>
    </dgm:pt>
    <dgm:pt modelId="{E3FB104E-9268-4A53-86FC-425324843E0D}" type="pres">
      <dgm:prSet presAssocID="{82E0423D-AF8E-44E9-9AD3-5ECF8A73C0E1}" presName="sibSpaceTwo" presStyleCnt="0"/>
      <dgm:spPr/>
    </dgm:pt>
    <dgm:pt modelId="{0B1C78B3-9534-40E5-B3B1-8BBB9210D8E5}" type="pres">
      <dgm:prSet presAssocID="{BF48DA60-927F-4956-810F-F53BF7740F5C}" presName="vertTwo" presStyleCnt="0"/>
      <dgm:spPr/>
    </dgm:pt>
    <dgm:pt modelId="{04E1E683-451A-4754-9F28-B8226C984509}" type="pres">
      <dgm:prSet presAssocID="{BF48DA60-927F-4956-810F-F53BF7740F5C}" presName="txTwo" presStyleLbl="node2" presStyleIdx="1" presStyleCnt="2" custLinFactNeighborX="-705" custLinFactNeighborY="-6678">
        <dgm:presLayoutVars>
          <dgm:chPref val="3"/>
        </dgm:presLayoutVars>
      </dgm:prSet>
      <dgm:spPr/>
      <dgm:t>
        <a:bodyPr/>
        <a:lstStyle/>
        <a:p>
          <a:endParaRPr lang="fr-BE"/>
        </a:p>
      </dgm:t>
    </dgm:pt>
    <dgm:pt modelId="{665A07D6-D2E9-4FCF-863E-AD5F569ECA80}" type="pres">
      <dgm:prSet presAssocID="{BF48DA60-927F-4956-810F-F53BF7740F5C}" presName="horzTwo" presStyleCnt="0"/>
      <dgm:spPr/>
    </dgm:pt>
  </dgm:ptLst>
  <dgm:cxnLst>
    <dgm:cxn modelId="{4CDABD1C-0F69-460A-984B-DB299B6F13DE}" srcId="{AE2F47B0-EF7D-4578-AEE1-DC50BE598C7E}" destId="{F9C1264E-C9ED-4C6E-8159-98BF6CFF3A02}" srcOrd="0" destOrd="0" parTransId="{385738F7-614B-4E4C-87F4-D9927E53595D}" sibTransId="{82E0423D-AF8E-44E9-9AD3-5ECF8A73C0E1}"/>
    <dgm:cxn modelId="{BEBB8E9F-73C6-472C-A6F5-09E26BE89D78}" type="presOf" srcId="{BF48DA60-927F-4956-810F-F53BF7740F5C}" destId="{04E1E683-451A-4754-9F28-B8226C984509}" srcOrd="0" destOrd="0" presId="urn:microsoft.com/office/officeart/2005/8/layout/architecture+Icon"/>
    <dgm:cxn modelId="{68F6AB1C-EFCB-40A2-82D6-3311943C1D56}" srcId="{F9C1264E-C9ED-4C6E-8159-98BF6CFF3A02}" destId="{96205964-6E63-4827-8A27-DE4E9E35E5EC}" srcOrd="0" destOrd="0" parTransId="{D32186F1-955C-4A6C-A507-C2869F54553A}" sibTransId="{975FBBA4-AF6F-40F3-9CE5-AA031C6D5EE9}"/>
    <dgm:cxn modelId="{EEA8ED06-4CA4-41C9-B9E3-EE313855A59A}" srcId="{EB330AA0-52C6-4B75-8CB3-4B7F850ECC3C}" destId="{AE2F47B0-EF7D-4578-AEE1-DC50BE598C7E}" srcOrd="1" destOrd="0" parTransId="{22267282-0F4E-4F73-BBEF-088C52A17E11}" sibTransId="{28447AAF-68AF-42F8-A94D-C1E416C007F1}"/>
    <dgm:cxn modelId="{FC4F3515-B06E-4BBB-9FA1-CB8CB9804909}" type="presOf" srcId="{AE2F47B0-EF7D-4578-AEE1-DC50BE598C7E}" destId="{1031E89F-C296-4F91-AA3E-EB1883EB9C11}" srcOrd="0" destOrd="0" presId="urn:microsoft.com/office/officeart/2005/8/layout/architecture+Icon"/>
    <dgm:cxn modelId="{C67268C4-C911-4844-8B94-8207A90C7001}" type="presOf" srcId="{0F0D80A3-D4FD-4FC9-B1C8-809D16736F94}" destId="{6012F163-04C8-4897-9D9B-62B8DB9787D9}" srcOrd="0" destOrd="0" presId="urn:microsoft.com/office/officeart/2005/8/layout/architecture+Icon"/>
    <dgm:cxn modelId="{30406EF0-039D-487E-A02A-74CEA77E248A}" srcId="{EB330AA0-52C6-4B75-8CB3-4B7F850ECC3C}" destId="{F5816596-FCC7-4BD5-9E7A-0E0402E7CA13}" srcOrd="0" destOrd="0" parTransId="{2CA288D6-0CF1-4401-84D6-132E3A321D6F}" sibTransId="{96EA89D5-B43D-4DEF-9095-74EFA93F06C7}"/>
    <dgm:cxn modelId="{221182BB-F572-4A92-9197-0C2501149D7B}" type="presOf" srcId="{EB330AA0-52C6-4B75-8CB3-4B7F850ECC3C}" destId="{FCDFD4B4-3DC3-45BC-A35A-AF24AF2D5216}" srcOrd="0" destOrd="0" presId="urn:microsoft.com/office/officeart/2005/8/layout/architecture+Icon"/>
    <dgm:cxn modelId="{71695EDF-4F34-4D40-B3F1-8A5F8B572FE6}" type="presOf" srcId="{F9C1264E-C9ED-4C6E-8159-98BF6CFF3A02}" destId="{338AAD1B-67B2-4C5A-B00E-AF81CBD6B0D9}" srcOrd="0" destOrd="0" presId="urn:microsoft.com/office/officeart/2005/8/layout/architecture+Icon"/>
    <dgm:cxn modelId="{28B7EAD8-F252-43DA-8383-8B7A4BF616C1}" type="presOf" srcId="{96205964-6E63-4827-8A27-DE4E9E35E5EC}" destId="{ECFD0582-14D8-4941-814A-7FB0F8F648A7}" srcOrd="0" destOrd="0" presId="urn:microsoft.com/office/officeart/2005/8/layout/architecture+Icon"/>
    <dgm:cxn modelId="{828CBDF8-6556-40A9-A930-FD4FA6A556D8}" srcId="{F9C1264E-C9ED-4C6E-8159-98BF6CFF3A02}" destId="{0F0D80A3-D4FD-4FC9-B1C8-809D16736F94}" srcOrd="1" destOrd="0" parTransId="{7ED66A64-FE93-463F-BFCE-C524330C3BC0}" sibTransId="{B060A130-4283-43E3-93C5-5A21FC86EA51}"/>
    <dgm:cxn modelId="{12FC312B-2D2B-4A42-8611-F70D4A034E24}" type="presOf" srcId="{F5816596-FCC7-4BD5-9E7A-0E0402E7CA13}" destId="{4EE5A70B-2B07-439F-AE10-DC280128E10F}" srcOrd="0" destOrd="0" presId="urn:microsoft.com/office/officeart/2005/8/layout/architecture+Icon"/>
    <dgm:cxn modelId="{1BBD3854-41AB-4ED9-B2FA-40C6BF25DE24}" srcId="{AE2F47B0-EF7D-4578-AEE1-DC50BE598C7E}" destId="{BF48DA60-927F-4956-810F-F53BF7740F5C}" srcOrd="1" destOrd="0" parTransId="{A15200BC-F54C-48B4-8EFD-08650310C736}" sibTransId="{46B3CE08-443D-4417-B50A-25078021DD96}"/>
    <dgm:cxn modelId="{B8BE6D91-F556-497B-AE74-5078FEA6BC0B}" type="presParOf" srcId="{FCDFD4B4-3DC3-45BC-A35A-AF24AF2D5216}" destId="{58246CEC-9095-43A4-B95C-E225216197DE}" srcOrd="0" destOrd="0" presId="urn:microsoft.com/office/officeart/2005/8/layout/architecture+Icon"/>
    <dgm:cxn modelId="{C0C94E0D-BCE4-4E04-824C-B0CBE2F7192C}" type="presParOf" srcId="{58246CEC-9095-43A4-B95C-E225216197DE}" destId="{4EE5A70B-2B07-439F-AE10-DC280128E10F}" srcOrd="0" destOrd="0" presId="urn:microsoft.com/office/officeart/2005/8/layout/architecture+Icon"/>
    <dgm:cxn modelId="{F973067E-5E75-41A0-9A7B-55A728027347}" type="presParOf" srcId="{58246CEC-9095-43A4-B95C-E225216197DE}" destId="{DF9BEB27-D371-4DC4-9CB9-5C69FA75D5EB}" srcOrd="1" destOrd="0" presId="urn:microsoft.com/office/officeart/2005/8/layout/architecture+Icon"/>
    <dgm:cxn modelId="{6E0354FF-661D-4AD2-9318-397C0E3F4B26}" type="presParOf" srcId="{FCDFD4B4-3DC3-45BC-A35A-AF24AF2D5216}" destId="{E235E0F8-7A32-488F-A022-0FACCBFB6531}" srcOrd="1" destOrd="0" presId="urn:microsoft.com/office/officeart/2005/8/layout/architecture+Icon"/>
    <dgm:cxn modelId="{39C93072-6F1E-4630-B1E9-E19CD2110A24}" type="presParOf" srcId="{FCDFD4B4-3DC3-45BC-A35A-AF24AF2D5216}" destId="{96EEB29B-7386-44BD-AF77-CCCC82AC87E4}" srcOrd="2" destOrd="0" presId="urn:microsoft.com/office/officeart/2005/8/layout/architecture+Icon"/>
    <dgm:cxn modelId="{20F925F7-564F-4BDB-9A39-ACE7D38905D2}" type="presParOf" srcId="{96EEB29B-7386-44BD-AF77-CCCC82AC87E4}" destId="{1031E89F-C296-4F91-AA3E-EB1883EB9C11}" srcOrd="0" destOrd="0" presId="urn:microsoft.com/office/officeart/2005/8/layout/architecture+Icon"/>
    <dgm:cxn modelId="{98659698-4531-4DE6-B5D5-3F95229E465E}" type="presParOf" srcId="{96EEB29B-7386-44BD-AF77-CCCC82AC87E4}" destId="{65810E91-6F26-444A-88F8-1727A7049758}" srcOrd="1" destOrd="0" presId="urn:microsoft.com/office/officeart/2005/8/layout/architecture+Icon"/>
    <dgm:cxn modelId="{384D6163-44B2-42E9-8BA7-FCDE385ACF44}" type="presParOf" srcId="{96EEB29B-7386-44BD-AF77-CCCC82AC87E4}" destId="{8F46133E-243E-485F-90FA-06177EF7962E}" srcOrd="2" destOrd="0" presId="urn:microsoft.com/office/officeart/2005/8/layout/architecture+Icon"/>
    <dgm:cxn modelId="{A351BD8A-DBD5-413A-949D-2EAF02F7561E}" type="presParOf" srcId="{8F46133E-243E-485F-90FA-06177EF7962E}" destId="{6C6F8DB5-8283-4EFC-9317-CF32B20CD1CA}" srcOrd="0" destOrd="0" presId="urn:microsoft.com/office/officeart/2005/8/layout/architecture+Icon"/>
    <dgm:cxn modelId="{0BC21D36-B82C-41D0-A271-F6E701CC9264}" type="presParOf" srcId="{6C6F8DB5-8283-4EFC-9317-CF32B20CD1CA}" destId="{338AAD1B-67B2-4C5A-B00E-AF81CBD6B0D9}" srcOrd="0" destOrd="0" presId="urn:microsoft.com/office/officeart/2005/8/layout/architecture+Icon"/>
    <dgm:cxn modelId="{A6D94233-3382-4FBF-96DB-8A3247306F6E}" type="presParOf" srcId="{6C6F8DB5-8283-4EFC-9317-CF32B20CD1CA}" destId="{91EFEF02-249E-4598-AE94-9483DE64236B}" srcOrd="1" destOrd="0" presId="urn:microsoft.com/office/officeart/2005/8/layout/architecture+Icon"/>
    <dgm:cxn modelId="{A36922BB-B808-405E-B087-90A65BE57B27}" type="presParOf" srcId="{6C6F8DB5-8283-4EFC-9317-CF32B20CD1CA}" destId="{8B4A6EE1-561D-4C34-9124-90211A39D99A}" srcOrd="2" destOrd="0" presId="urn:microsoft.com/office/officeart/2005/8/layout/architecture+Icon"/>
    <dgm:cxn modelId="{AEA89447-1B18-4807-899C-B2565BE99614}" type="presParOf" srcId="{8B4A6EE1-561D-4C34-9124-90211A39D99A}" destId="{A1443797-A4DC-45F3-A269-D6DC4C2C4140}" srcOrd="0" destOrd="0" presId="urn:microsoft.com/office/officeart/2005/8/layout/architecture+Icon"/>
    <dgm:cxn modelId="{A5004DC9-3FC1-4890-BFD3-8469F912D34C}" type="presParOf" srcId="{A1443797-A4DC-45F3-A269-D6DC4C2C4140}" destId="{ECFD0582-14D8-4941-814A-7FB0F8F648A7}" srcOrd="0" destOrd="0" presId="urn:microsoft.com/office/officeart/2005/8/layout/architecture+Icon"/>
    <dgm:cxn modelId="{83800D59-29C5-444C-8824-508154B346B6}" type="presParOf" srcId="{A1443797-A4DC-45F3-A269-D6DC4C2C4140}" destId="{15DCF097-029A-405D-A5B5-EEA3FF54ADC1}" srcOrd="1" destOrd="0" presId="urn:microsoft.com/office/officeart/2005/8/layout/architecture+Icon"/>
    <dgm:cxn modelId="{4A085747-CF1A-44B0-9583-5B3B8D0A949B}" type="presParOf" srcId="{8B4A6EE1-561D-4C34-9124-90211A39D99A}" destId="{AABAD9EC-4E41-4628-94D4-229D7646FD8E}" srcOrd="1" destOrd="0" presId="urn:microsoft.com/office/officeart/2005/8/layout/architecture+Icon"/>
    <dgm:cxn modelId="{C043E775-F754-4162-8EB2-6E4DD54148F4}" type="presParOf" srcId="{8B4A6EE1-561D-4C34-9124-90211A39D99A}" destId="{B7E71EA7-F54D-4387-BCFB-08686CD9DECA}" srcOrd="2" destOrd="0" presId="urn:microsoft.com/office/officeart/2005/8/layout/architecture+Icon"/>
    <dgm:cxn modelId="{70885484-EE6A-4E44-A114-84EEFC3BE572}" type="presParOf" srcId="{B7E71EA7-F54D-4387-BCFB-08686CD9DECA}" destId="{6012F163-04C8-4897-9D9B-62B8DB9787D9}" srcOrd="0" destOrd="0" presId="urn:microsoft.com/office/officeart/2005/8/layout/architecture+Icon"/>
    <dgm:cxn modelId="{943CAF50-CDCD-4A80-BFBC-85A827FC47F1}" type="presParOf" srcId="{B7E71EA7-F54D-4387-BCFB-08686CD9DECA}" destId="{AF14B015-CC95-4FD4-88D8-63DE7883FD4D}" srcOrd="1" destOrd="0" presId="urn:microsoft.com/office/officeart/2005/8/layout/architecture+Icon"/>
    <dgm:cxn modelId="{065B3EED-619F-4042-8AD2-481375665C70}" type="presParOf" srcId="{8F46133E-243E-485F-90FA-06177EF7962E}" destId="{E3FB104E-9268-4A53-86FC-425324843E0D}" srcOrd="1" destOrd="0" presId="urn:microsoft.com/office/officeart/2005/8/layout/architecture+Icon"/>
    <dgm:cxn modelId="{F9E07136-41B2-48FE-BB7C-318266429B30}" type="presParOf" srcId="{8F46133E-243E-485F-90FA-06177EF7962E}" destId="{0B1C78B3-9534-40E5-B3B1-8BBB9210D8E5}" srcOrd="2" destOrd="0" presId="urn:microsoft.com/office/officeart/2005/8/layout/architecture+Icon"/>
    <dgm:cxn modelId="{1521CA88-97DA-486A-BC35-B790D9A895D8}" type="presParOf" srcId="{0B1C78B3-9534-40E5-B3B1-8BBB9210D8E5}" destId="{04E1E683-451A-4754-9F28-B8226C984509}" srcOrd="0" destOrd="0" presId="urn:microsoft.com/office/officeart/2005/8/layout/architecture+Icon"/>
    <dgm:cxn modelId="{486ADE4D-AA3B-423B-A393-E7C485D1B2B7}" type="presParOf" srcId="{0B1C78B3-9534-40E5-B3B1-8BBB9210D8E5}" destId="{665A07D6-D2E9-4FCF-863E-AD5F569ECA80}" srcOrd="1" destOrd="0" presId="urn:microsoft.com/office/officeart/2005/8/layout/architecture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DB7CE6-FA86-4F58-A26B-64C28E87DF3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A846DC55-04B5-41B5-B51D-A704CD027044}">
      <dgm:prSet custT="1"/>
      <dgm:spPr/>
      <dgm:t>
        <a:bodyPr/>
        <a:lstStyle/>
        <a:p>
          <a:r>
            <a:rPr lang="fr-BE" sz="1200" dirty="0" smtClean="0">
              <a:latin typeface="Calibri" panose="020F0502020204030204" pitchFamily="34" charset="0"/>
            </a:rPr>
            <a:t>Stage de fin de formation</a:t>
          </a:r>
          <a:endParaRPr lang="fr-BE" sz="1200" dirty="0">
            <a:latin typeface="Calibri" panose="020F0502020204030204" pitchFamily="34" charset="0"/>
          </a:endParaRPr>
        </a:p>
      </dgm:t>
    </dgm:pt>
    <dgm:pt modelId="{9DDEE37C-FD89-4E22-804E-ECE0015C6C76}" type="parTrans" cxnId="{32ADD94F-78C8-4083-A4CB-41CA5E884B09}">
      <dgm:prSet/>
      <dgm:spPr/>
      <dgm:t>
        <a:bodyPr/>
        <a:lstStyle/>
        <a:p>
          <a:endParaRPr lang="fr-BE"/>
        </a:p>
      </dgm:t>
    </dgm:pt>
    <dgm:pt modelId="{664E6676-8193-46B0-8961-2F2D43959DB1}" type="sibTrans" cxnId="{32ADD94F-78C8-4083-A4CB-41CA5E884B09}">
      <dgm:prSet/>
      <dgm:spPr/>
      <dgm:t>
        <a:bodyPr/>
        <a:lstStyle/>
        <a:p>
          <a:endParaRPr lang="fr-BE"/>
        </a:p>
      </dgm:t>
    </dgm:pt>
    <dgm:pt modelId="{65984A2C-C92B-42FA-BDDB-B33CF2AA979C}">
      <dgm:prSet phldrT="[Texte]" custT="1"/>
      <dgm:spPr/>
      <dgm:t>
        <a:bodyPr/>
        <a:lstStyle/>
        <a:p>
          <a:r>
            <a:rPr lang="fr-BE" sz="1200" dirty="0" smtClean="0">
              <a:latin typeface="Calibri" panose="020F0502020204030204" pitchFamily="34" charset="0"/>
            </a:rPr>
            <a:t>At the end of training (</a:t>
          </a:r>
          <a:r>
            <a:rPr lang="fr-BE" sz="1200" dirty="0" err="1" smtClean="0">
              <a:latin typeface="Calibri" panose="020F0502020204030204" pitchFamily="34" charset="0"/>
            </a:rPr>
            <a:t>optional</a:t>
          </a:r>
          <a:r>
            <a:rPr lang="fr-BE" sz="1200" dirty="0" smtClean="0">
              <a:latin typeface="Calibri" panose="020F0502020204030204" pitchFamily="34" charset="0"/>
            </a:rPr>
            <a:t>)</a:t>
          </a:r>
          <a:endParaRPr lang="fr-BE" sz="1200" dirty="0">
            <a:latin typeface="Calibri" panose="020F0502020204030204" pitchFamily="34" charset="0"/>
          </a:endParaRPr>
        </a:p>
      </dgm:t>
    </dgm:pt>
    <dgm:pt modelId="{3AEC176A-2457-4C47-9FCD-B5745F8EE921}" type="parTrans" cxnId="{D4582A34-8708-4AD1-A7CE-F15ECED39213}">
      <dgm:prSet/>
      <dgm:spPr/>
      <dgm:t>
        <a:bodyPr/>
        <a:lstStyle/>
        <a:p>
          <a:endParaRPr lang="fr-BE"/>
        </a:p>
      </dgm:t>
    </dgm:pt>
    <dgm:pt modelId="{EAF6E838-3CD8-4C48-9806-14A890482CC5}" type="sibTrans" cxnId="{D4582A34-8708-4AD1-A7CE-F15ECED39213}">
      <dgm:prSet/>
      <dgm:spPr/>
      <dgm:t>
        <a:bodyPr/>
        <a:lstStyle/>
        <a:p>
          <a:endParaRPr lang="fr-BE"/>
        </a:p>
      </dgm:t>
    </dgm:pt>
    <dgm:pt modelId="{608A2F17-0CAC-4191-842B-E28DACC3684E}">
      <dgm:prSet custT="1"/>
      <dgm:spPr/>
      <dgm:t>
        <a:bodyPr/>
        <a:lstStyle/>
        <a:p>
          <a:r>
            <a:rPr lang="fr-BE" sz="1200" dirty="0" smtClean="0">
              <a:latin typeface="Calibri" panose="020F0502020204030204" pitchFamily="34" charset="0"/>
            </a:rPr>
            <a:t>Stage d’observation</a:t>
          </a:r>
          <a:endParaRPr lang="fr-BE" sz="1200" dirty="0">
            <a:latin typeface="Calibri" panose="020F0502020204030204" pitchFamily="34" charset="0"/>
          </a:endParaRPr>
        </a:p>
      </dgm:t>
    </dgm:pt>
    <dgm:pt modelId="{E0FF522C-F611-41A9-AE7C-5755D1C48AFB}" type="parTrans" cxnId="{6887DCA9-C20D-4B44-9B93-979AFBF30D71}">
      <dgm:prSet/>
      <dgm:spPr/>
      <dgm:t>
        <a:bodyPr/>
        <a:lstStyle/>
        <a:p>
          <a:endParaRPr lang="fr-BE"/>
        </a:p>
      </dgm:t>
    </dgm:pt>
    <dgm:pt modelId="{0EA4F3E1-D2A9-4277-86E2-2A3A16EFEAB9}" type="sibTrans" cxnId="{6887DCA9-C20D-4B44-9B93-979AFBF30D71}">
      <dgm:prSet/>
      <dgm:spPr/>
      <dgm:t>
        <a:bodyPr/>
        <a:lstStyle/>
        <a:p>
          <a:endParaRPr lang="fr-BE"/>
        </a:p>
      </dgm:t>
    </dgm:pt>
    <dgm:pt modelId="{21004383-DCF1-47C3-9565-E4B509B3EF77}">
      <dgm:prSet phldrT="[Texte]" custT="1"/>
      <dgm:spPr/>
      <dgm:t>
        <a:bodyPr/>
        <a:lstStyle/>
        <a:p>
          <a:r>
            <a:rPr lang="en-US" sz="1200" dirty="0" smtClean="0">
              <a:latin typeface="Calibri" panose="020F0502020204030204" pitchFamily="34" charset="0"/>
              <a:cs typeface="Calibri" panose="020F0502020204030204" pitchFamily="34" charset="0"/>
            </a:rPr>
            <a:t>Before or during the training to get a more precise idea of ​​the profession</a:t>
          </a:r>
          <a:endParaRPr lang="fr-BE" sz="1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6379918-D3F8-49CE-A907-159333D0F5C4}" type="parTrans" cxnId="{2C27161F-0F75-449D-A303-541AF14305DB}">
      <dgm:prSet/>
      <dgm:spPr/>
      <dgm:t>
        <a:bodyPr/>
        <a:lstStyle/>
        <a:p>
          <a:endParaRPr lang="fr-BE"/>
        </a:p>
      </dgm:t>
    </dgm:pt>
    <dgm:pt modelId="{E93A33FB-9AE2-4CA7-8767-85B74DCA4E0B}" type="sibTrans" cxnId="{2C27161F-0F75-449D-A303-541AF14305DB}">
      <dgm:prSet/>
      <dgm:spPr/>
      <dgm:t>
        <a:bodyPr/>
        <a:lstStyle/>
        <a:p>
          <a:endParaRPr lang="fr-BE"/>
        </a:p>
      </dgm:t>
    </dgm:pt>
    <dgm:pt modelId="{1B2FC181-68F7-450C-8DDD-9F0AA0F62FEF}">
      <dgm:prSet phldrT="[Texte]" custT="1"/>
      <dgm:spPr/>
      <dgm:t>
        <a:bodyPr/>
        <a:lstStyle/>
        <a:p>
          <a:r>
            <a:rPr lang="fr-BE" sz="1200" dirty="0" smtClean="0">
              <a:latin typeface="Calibri" panose="020F0502020204030204" pitchFamily="34" charset="0"/>
            </a:rPr>
            <a:t>Max 4 </a:t>
          </a:r>
          <a:r>
            <a:rPr lang="fr-BE" sz="1200" dirty="0" err="1" smtClean="0">
              <a:latin typeface="Calibri" panose="020F0502020204030204" pitchFamily="34" charset="0"/>
            </a:rPr>
            <a:t>weeks</a:t>
          </a:r>
          <a:endParaRPr lang="fr-BE" sz="1200" dirty="0">
            <a:latin typeface="Calibri" panose="020F0502020204030204" pitchFamily="34" charset="0"/>
          </a:endParaRPr>
        </a:p>
      </dgm:t>
    </dgm:pt>
    <dgm:pt modelId="{85859B15-46A2-43C7-9F12-D0AA97215CB7}" type="parTrans" cxnId="{36773A89-E1CF-4722-9C61-6E410743F8EA}">
      <dgm:prSet/>
      <dgm:spPr/>
      <dgm:t>
        <a:bodyPr/>
        <a:lstStyle/>
        <a:p>
          <a:endParaRPr lang="fr-BE"/>
        </a:p>
      </dgm:t>
    </dgm:pt>
    <dgm:pt modelId="{16012B39-60D1-459E-9193-E6FE8746FC25}" type="sibTrans" cxnId="{36773A89-E1CF-4722-9C61-6E410743F8EA}">
      <dgm:prSet/>
      <dgm:spPr/>
      <dgm:t>
        <a:bodyPr/>
        <a:lstStyle/>
        <a:p>
          <a:endParaRPr lang="fr-BE"/>
        </a:p>
      </dgm:t>
    </dgm:pt>
    <dgm:pt modelId="{9C4DE982-0C19-4FF3-AA64-4BDB89AB7C89}">
      <dgm:prSet phldrT="[Texte]" custT="1"/>
      <dgm:spPr/>
      <dgm:t>
        <a:bodyPr/>
        <a:lstStyle/>
        <a:p>
          <a:r>
            <a:rPr lang="fr-BE" sz="1200" dirty="0" smtClean="0">
              <a:latin typeface="Calibri" panose="020F0502020204030204" pitchFamily="34" charset="0"/>
            </a:rPr>
            <a:t>FPI en entreprise</a:t>
          </a:r>
          <a:endParaRPr lang="fr-BE" sz="1200" dirty="0">
            <a:latin typeface="Calibri" panose="020F0502020204030204" pitchFamily="34" charset="0"/>
          </a:endParaRPr>
        </a:p>
      </dgm:t>
    </dgm:pt>
    <dgm:pt modelId="{4941419D-1B85-480C-81C5-32EFE8685765}" type="parTrans" cxnId="{E32273E1-78C2-41C4-B6DE-1DC6BDCF67D7}">
      <dgm:prSet/>
      <dgm:spPr/>
      <dgm:t>
        <a:bodyPr/>
        <a:lstStyle/>
        <a:p>
          <a:endParaRPr lang="fr-BE"/>
        </a:p>
      </dgm:t>
    </dgm:pt>
    <dgm:pt modelId="{A1DA5A85-BDBF-4377-A074-269FC17BDAD7}" type="sibTrans" cxnId="{E32273E1-78C2-41C4-B6DE-1DC6BDCF67D7}">
      <dgm:prSet/>
      <dgm:spPr/>
      <dgm:t>
        <a:bodyPr/>
        <a:lstStyle/>
        <a:p>
          <a:endParaRPr lang="fr-BE"/>
        </a:p>
      </dgm:t>
    </dgm:pt>
    <dgm:pt modelId="{CE088413-976E-4490-9232-82C14C9279EC}">
      <dgm:prSet phldrT="[Texte]" custT="1"/>
      <dgm:spPr/>
      <dgm:t>
        <a:bodyPr/>
        <a:lstStyle/>
        <a:p>
          <a:r>
            <a:rPr lang="en-US" sz="1200" dirty="0" smtClean="0">
              <a:latin typeface="Calibri" panose="020F0502020204030204" pitchFamily="34" charset="0"/>
              <a:cs typeface="Calibri" panose="020F0502020204030204" pitchFamily="34" charset="0"/>
            </a:rPr>
            <a:t>Have the minimum level B1 and the skills in the function / sector targeted</a:t>
          </a:r>
          <a:endParaRPr lang="fr-BE" sz="1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F598021-3AA1-4C58-9695-6E60919D74C3}" type="parTrans" cxnId="{C7318625-1F3C-49B3-89E9-C287C72519D0}">
      <dgm:prSet/>
      <dgm:spPr/>
      <dgm:t>
        <a:bodyPr/>
        <a:lstStyle/>
        <a:p>
          <a:endParaRPr lang="fr-BE"/>
        </a:p>
      </dgm:t>
    </dgm:pt>
    <dgm:pt modelId="{5D08C100-B329-4B87-A23A-2351E2289462}" type="sibTrans" cxnId="{C7318625-1F3C-49B3-89E9-C287C72519D0}">
      <dgm:prSet/>
      <dgm:spPr/>
      <dgm:t>
        <a:bodyPr/>
        <a:lstStyle/>
        <a:p>
          <a:endParaRPr lang="fr-BE"/>
        </a:p>
      </dgm:t>
    </dgm:pt>
    <dgm:pt modelId="{18351877-C20B-4D1D-B4DC-B008C2CD67EB}">
      <dgm:prSet phldrT="[Texte]" custT="1"/>
      <dgm:spPr/>
      <dgm:t>
        <a:bodyPr/>
        <a:lstStyle/>
        <a:p>
          <a:r>
            <a:rPr lang="fr-BE" sz="1200" dirty="0" smtClean="0">
              <a:latin typeface="Calibri" panose="020F0502020204030204" pitchFamily="34" charset="0"/>
            </a:rPr>
            <a:t>First (ex-stage de transition). </a:t>
          </a:r>
          <a:r>
            <a:rPr lang="fr-BE" sz="1200" dirty="0" err="1" smtClean="0">
              <a:latin typeface="Calibri" panose="020F0502020204030204" pitchFamily="34" charset="0"/>
            </a:rPr>
            <a:t>Actiris</a:t>
          </a:r>
          <a:endParaRPr lang="fr-BE" sz="1200" dirty="0">
            <a:latin typeface="Calibri" panose="020F0502020204030204" pitchFamily="34" charset="0"/>
          </a:endParaRPr>
        </a:p>
      </dgm:t>
    </dgm:pt>
    <dgm:pt modelId="{FA45EDEF-9710-4EA2-9BB2-57C994D70355}" type="parTrans" cxnId="{2B5A0756-0F1C-4954-A12D-B64CC0A118BB}">
      <dgm:prSet/>
      <dgm:spPr/>
      <dgm:t>
        <a:bodyPr/>
        <a:lstStyle/>
        <a:p>
          <a:endParaRPr lang="fr-BE"/>
        </a:p>
      </dgm:t>
    </dgm:pt>
    <dgm:pt modelId="{AEC31B59-AFE6-4357-BAE1-0C69ABA2C8B7}" type="sibTrans" cxnId="{2B5A0756-0F1C-4954-A12D-B64CC0A118BB}">
      <dgm:prSet/>
      <dgm:spPr/>
      <dgm:t>
        <a:bodyPr/>
        <a:lstStyle/>
        <a:p>
          <a:endParaRPr lang="fr-BE"/>
        </a:p>
      </dgm:t>
    </dgm:pt>
    <dgm:pt modelId="{77D06486-E74D-4148-B518-F810F0759756}">
      <dgm:prSet phldrT="[Texte]" custT="1"/>
      <dgm:spPr/>
      <dgm:t>
        <a:bodyPr/>
        <a:lstStyle/>
        <a:p>
          <a:r>
            <a:rPr lang="fr-BE" sz="1200" dirty="0" smtClean="0">
              <a:latin typeface="Calibri" panose="020F0502020204030204" pitchFamily="34" charset="0"/>
            </a:rPr>
            <a:t>Max 6 </a:t>
          </a:r>
          <a:r>
            <a:rPr lang="fr-BE" sz="1200" dirty="0" err="1" smtClean="0">
              <a:latin typeface="Calibri" panose="020F0502020204030204" pitchFamily="34" charset="0"/>
            </a:rPr>
            <a:t>weeks</a:t>
          </a:r>
          <a:endParaRPr lang="fr-BE" sz="1200" dirty="0">
            <a:latin typeface="Calibri" panose="020F0502020204030204" pitchFamily="34" charset="0"/>
          </a:endParaRPr>
        </a:p>
      </dgm:t>
    </dgm:pt>
    <dgm:pt modelId="{492743A6-0A99-4A7D-A39A-08C6EC5D15BE}" type="parTrans" cxnId="{3F221530-81B7-41A3-BB5C-FBF0D27A5267}">
      <dgm:prSet/>
      <dgm:spPr/>
      <dgm:t>
        <a:bodyPr/>
        <a:lstStyle/>
        <a:p>
          <a:endParaRPr lang="fr-BE"/>
        </a:p>
      </dgm:t>
    </dgm:pt>
    <dgm:pt modelId="{9A7DC2D0-E0B8-4664-900A-16F5920118A8}" type="sibTrans" cxnId="{3F221530-81B7-41A3-BB5C-FBF0D27A5267}">
      <dgm:prSet/>
      <dgm:spPr/>
      <dgm:t>
        <a:bodyPr/>
        <a:lstStyle/>
        <a:p>
          <a:endParaRPr lang="fr-BE"/>
        </a:p>
      </dgm:t>
    </dgm:pt>
    <dgm:pt modelId="{2678D70D-DCB2-4BDC-979A-DB0F1E1E05E5}">
      <dgm:prSet phldrT="[Texte]" custT="1"/>
      <dgm:spPr/>
      <dgm:t>
        <a:bodyPr/>
        <a:lstStyle/>
        <a:p>
          <a:r>
            <a:rPr lang="fr-BE" sz="1200" dirty="0" smtClean="0">
              <a:latin typeface="Calibri" panose="020F0502020204030204" pitchFamily="34" charset="0"/>
            </a:rPr>
            <a:t>Stage d’immersion linguistique en entreprise</a:t>
          </a:r>
          <a:endParaRPr lang="fr-BE" sz="1200" dirty="0">
            <a:latin typeface="Calibri" panose="020F0502020204030204" pitchFamily="34" charset="0"/>
          </a:endParaRPr>
        </a:p>
      </dgm:t>
    </dgm:pt>
    <dgm:pt modelId="{B2525809-7F03-4653-90EC-8C808B0AE2A3}" type="sibTrans" cxnId="{30782704-1DCE-428D-B7A7-A53E6ED1883F}">
      <dgm:prSet/>
      <dgm:spPr/>
      <dgm:t>
        <a:bodyPr/>
        <a:lstStyle/>
        <a:p>
          <a:endParaRPr lang="fr-BE"/>
        </a:p>
      </dgm:t>
    </dgm:pt>
    <dgm:pt modelId="{2212E6CF-D0C9-4988-B63E-FABB2D39A5ED}" type="parTrans" cxnId="{30782704-1DCE-428D-B7A7-A53E6ED1883F}">
      <dgm:prSet/>
      <dgm:spPr/>
      <dgm:t>
        <a:bodyPr/>
        <a:lstStyle/>
        <a:p>
          <a:endParaRPr lang="fr-BE"/>
        </a:p>
      </dgm:t>
    </dgm:pt>
    <dgm:pt modelId="{30C8FCE1-7599-48FE-B8D6-FEDB4220363F}">
      <dgm:prSet custT="1"/>
      <dgm:spPr/>
      <dgm:t>
        <a:bodyPr/>
        <a:lstStyle/>
        <a:p>
          <a:r>
            <a:rPr lang="en-US" sz="1200" dirty="0" smtClean="0">
              <a:latin typeface="Calibri" panose="020F0502020204030204" pitchFamily="34" charset="0"/>
              <a:cs typeface="Calibri" panose="020F0502020204030204" pitchFamily="34" charset="0"/>
            </a:rPr>
            <a:t>Under 30 and max CESS, registered with Actiris as "job seeker" after studies (domiciled in RBC)</a:t>
          </a:r>
          <a:endParaRPr lang="fr-BE" sz="1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91878DD-66AD-4857-AB12-1E4914009036}" type="sibTrans" cxnId="{273E05EE-F9CA-4B59-AC5D-F5FA9EBA9ABB}">
      <dgm:prSet/>
      <dgm:spPr/>
      <dgm:t>
        <a:bodyPr/>
        <a:lstStyle/>
        <a:p>
          <a:endParaRPr lang="fr-BE"/>
        </a:p>
      </dgm:t>
    </dgm:pt>
    <dgm:pt modelId="{1D75850E-D75B-4528-BC36-2B2E20ABED3F}" type="parTrans" cxnId="{273E05EE-F9CA-4B59-AC5D-F5FA9EBA9ABB}">
      <dgm:prSet/>
      <dgm:spPr/>
      <dgm:t>
        <a:bodyPr/>
        <a:lstStyle/>
        <a:p>
          <a:endParaRPr lang="fr-BE"/>
        </a:p>
      </dgm:t>
    </dgm:pt>
    <dgm:pt modelId="{1E447598-479B-4D2F-B740-F1C27BB87342}">
      <dgm:prSet phldrT="[Texte]" custT="1"/>
      <dgm:spPr/>
      <dgm:t>
        <a:bodyPr/>
        <a:lstStyle/>
        <a:p>
          <a:r>
            <a:rPr lang="en-US" sz="1200" dirty="0" smtClean="0">
              <a:latin typeface="Calibri" panose="020F0502020204030204" pitchFamily="34" charset="0"/>
              <a:cs typeface="Calibri" panose="020F0502020204030204" pitchFamily="34" charset="0"/>
            </a:rPr>
            <a:t>Internship in a French, Dutch or English environment</a:t>
          </a:r>
          <a:endParaRPr lang="fr-BE" sz="1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F5091AF-6127-4290-96F6-4DF25BB62DC6}" type="parTrans" cxnId="{C5E18434-499E-47A9-8DA2-4D9134BC2642}">
      <dgm:prSet/>
      <dgm:spPr/>
      <dgm:t>
        <a:bodyPr/>
        <a:lstStyle/>
        <a:p>
          <a:endParaRPr lang="fr-BE"/>
        </a:p>
      </dgm:t>
    </dgm:pt>
    <dgm:pt modelId="{CB57214E-E8A4-46FA-9657-0877D580AEE3}" type="sibTrans" cxnId="{C5E18434-499E-47A9-8DA2-4D9134BC2642}">
      <dgm:prSet/>
      <dgm:spPr/>
      <dgm:t>
        <a:bodyPr/>
        <a:lstStyle/>
        <a:p>
          <a:endParaRPr lang="fr-BE"/>
        </a:p>
      </dgm:t>
    </dgm:pt>
    <dgm:pt modelId="{A3F75F7A-74CE-486D-AF20-249A057AA2FD}">
      <dgm:prSet phldrT="[Texte]" custT="1"/>
      <dgm:spPr/>
      <dgm:t>
        <a:bodyPr/>
        <a:lstStyle/>
        <a:p>
          <a:r>
            <a:rPr lang="fr-BE" sz="1200" dirty="0" smtClean="0">
              <a:latin typeface="Calibri" panose="020F0502020204030204" pitchFamily="34" charset="0"/>
            </a:rPr>
            <a:t>6 to 8 </a:t>
          </a:r>
          <a:r>
            <a:rPr lang="fr-BE" sz="1200" dirty="0" err="1" smtClean="0">
              <a:latin typeface="Calibri" panose="020F0502020204030204" pitchFamily="34" charset="0"/>
            </a:rPr>
            <a:t>weeks</a:t>
          </a:r>
          <a:endParaRPr lang="fr-BE" sz="1200" dirty="0">
            <a:latin typeface="Calibri" panose="020F0502020204030204" pitchFamily="34" charset="0"/>
          </a:endParaRPr>
        </a:p>
      </dgm:t>
    </dgm:pt>
    <dgm:pt modelId="{951D533D-C881-4E25-84E1-E757AE817EEE}" type="parTrans" cxnId="{120265AC-EA59-4588-9532-F91BA7B7A528}">
      <dgm:prSet/>
      <dgm:spPr/>
      <dgm:t>
        <a:bodyPr/>
        <a:lstStyle/>
        <a:p>
          <a:endParaRPr lang="fr-BE"/>
        </a:p>
      </dgm:t>
    </dgm:pt>
    <dgm:pt modelId="{32FA914A-7A1A-4C7A-9555-26A3E7B8A460}" type="sibTrans" cxnId="{120265AC-EA59-4588-9532-F91BA7B7A528}">
      <dgm:prSet/>
      <dgm:spPr/>
      <dgm:t>
        <a:bodyPr/>
        <a:lstStyle/>
        <a:p>
          <a:endParaRPr lang="fr-BE"/>
        </a:p>
      </dgm:t>
    </dgm:pt>
    <dgm:pt modelId="{F9D026CD-2307-47E9-A824-BBEEDEC170D5}">
      <dgm:prSet phldrT="[Texte]" custT="1"/>
      <dgm:spPr/>
      <dgm:t>
        <a:bodyPr/>
        <a:lstStyle/>
        <a:p>
          <a:r>
            <a:rPr lang="en-US" sz="1200" dirty="0" smtClean="0">
              <a:latin typeface="Calibri" panose="020F0502020204030204" pitchFamily="34" charset="0"/>
              <a:cs typeface="Calibri" panose="020F0502020204030204" pitchFamily="34" charset="0"/>
            </a:rPr>
            <a:t>Principle: train a future employee in the company. </a:t>
          </a:r>
          <a:endParaRPr lang="fr-BE" sz="1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87214AB-B4A9-4D48-B660-DF1E7F0A6BBA}" type="parTrans" cxnId="{18D419A8-59BA-40D5-8627-658FCAD8BB28}">
      <dgm:prSet/>
      <dgm:spPr/>
      <dgm:t>
        <a:bodyPr/>
        <a:lstStyle/>
        <a:p>
          <a:endParaRPr lang="fr-FR"/>
        </a:p>
      </dgm:t>
    </dgm:pt>
    <dgm:pt modelId="{9DF427F4-4AE7-4BAC-9769-543BB7FFFAC8}" type="sibTrans" cxnId="{18D419A8-59BA-40D5-8627-658FCAD8BB28}">
      <dgm:prSet/>
      <dgm:spPr/>
      <dgm:t>
        <a:bodyPr/>
        <a:lstStyle/>
        <a:p>
          <a:endParaRPr lang="fr-FR"/>
        </a:p>
      </dgm:t>
    </dgm:pt>
    <dgm:pt modelId="{3DB62FD8-2989-4048-BD10-47778EBA15A9}">
      <dgm:prSet custT="1"/>
      <dgm:spPr/>
      <dgm:t>
        <a:bodyPr/>
        <a:lstStyle/>
        <a:p>
          <a:r>
            <a:rPr lang="fr-BE" sz="1200" dirty="0" smtClean="0">
              <a:latin typeface="Calibri" panose="020F0502020204030204" pitchFamily="34" charset="0"/>
            </a:rPr>
            <a:t>3 to 6 </a:t>
          </a:r>
          <a:r>
            <a:rPr lang="fr-BE" sz="1200" dirty="0" err="1" smtClean="0">
              <a:latin typeface="Calibri" panose="020F0502020204030204" pitchFamily="34" charset="0"/>
            </a:rPr>
            <a:t>months</a:t>
          </a:r>
          <a:endParaRPr lang="fr-BE" sz="1200" dirty="0">
            <a:latin typeface="Calibri" panose="020F0502020204030204" pitchFamily="34" charset="0"/>
          </a:endParaRPr>
        </a:p>
      </dgm:t>
    </dgm:pt>
    <dgm:pt modelId="{1DD67CEB-6534-4CD8-8045-A13EB5EAF33E}" type="parTrans" cxnId="{5C297C65-1104-4230-89EE-40845B7FD3FF}">
      <dgm:prSet/>
      <dgm:spPr/>
      <dgm:t>
        <a:bodyPr/>
        <a:lstStyle/>
        <a:p>
          <a:endParaRPr lang="fr-FR"/>
        </a:p>
      </dgm:t>
    </dgm:pt>
    <dgm:pt modelId="{08EF8AF0-D66C-4EC4-A4D8-1E25A7D9BBEB}" type="sibTrans" cxnId="{5C297C65-1104-4230-89EE-40845B7FD3FF}">
      <dgm:prSet/>
      <dgm:spPr/>
      <dgm:t>
        <a:bodyPr/>
        <a:lstStyle/>
        <a:p>
          <a:endParaRPr lang="fr-FR"/>
        </a:p>
      </dgm:t>
    </dgm:pt>
    <dgm:pt modelId="{49E453F8-42FE-42C1-AB26-3CED1AE80AF7}">
      <dgm:prSet phldrT="[Texte]" custT="1"/>
      <dgm:spPr/>
      <dgm:t>
        <a:bodyPr/>
        <a:lstStyle/>
        <a:p>
          <a:r>
            <a:rPr lang="en-US" sz="1200" dirty="0" smtClean="0">
              <a:latin typeface="Calibri" panose="020F0502020204030204" pitchFamily="34" charset="0"/>
              <a:cs typeface="Calibri" panose="020F0502020204030204" pitchFamily="34" charset="0"/>
            </a:rPr>
            <a:t>1 month to 6 months + commitment for an equivalent duration</a:t>
          </a:r>
          <a:endParaRPr lang="fr-BE" sz="1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0C9894E-4578-495B-9529-A63EEA4EDFF7}" type="parTrans" cxnId="{7D0D5A8A-9429-4FFD-A0D0-CB966BFE77B7}">
      <dgm:prSet/>
      <dgm:spPr/>
      <dgm:t>
        <a:bodyPr/>
        <a:lstStyle/>
        <a:p>
          <a:endParaRPr lang="fr-FR"/>
        </a:p>
      </dgm:t>
    </dgm:pt>
    <dgm:pt modelId="{9414B4AB-3E13-452D-93BE-5ED27078B667}" type="sibTrans" cxnId="{7D0D5A8A-9429-4FFD-A0D0-CB966BFE77B7}">
      <dgm:prSet/>
      <dgm:spPr/>
      <dgm:t>
        <a:bodyPr/>
        <a:lstStyle/>
        <a:p>
          <a:endParaRPr lang="fr-FR"/>
        </a:p>
      </dgm:t>
    </dgm:pt>
    <dgm:pt modelId="{A225EB91-2729-41AA-A367-B5B5C1255959}" type="pres">
      <dgm:prSet presAssocID="{91DB7CE6-FA86-4F58-A26B-64C28E87DF3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433D5A8A-F92F-48E1-A647-9EBA6F688427}" type="pres">
      <dgm:prSet presAssocID="{A846DC55-04B5-41B5-B51D-A704CD027044}" presName="composite" presStyleCnt="0"/>
      <dgm:spPr/>
    </dgm:pt>
    <dgm:pt modelId="{71DC1C2B-6665-4446-9546-8AF2DAE411C8}" type="pres">
      <dgm:prSet presAssocID="{A846DC55-04B5-41B5-B51D-A704CD027044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13CAFBD-7E38-41E1-A434-A0590F751352}" type="pres">
      <dgm:prSet presAssocID="{A846DC55-04B5-41B5-B51D-A704CD027044}" presName="desTx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49F5B060-F067-4810-BEB8-E5A1EC9A6FB0}" type="pres">
      <dgm:prSet presAssocID="{664E6676-8193-46B0-8961-2F2D43959DB1}" presName="space" presStyleCnt="0"/>
      <dgm:spPr/>
    </dgm:pt>
    <dgm:pt modelId="{BE064CC8-E9D5-49FA-85FA-3C24CD373CF8}" type="pres">
      <dgm:prSet presAssocID="{608A2F17-0CAC-4191-842B-E28DACC3684E}" presName="composite" presStyleCnt="0"/>
      <dgm:spPr/>
    </dgm:pt>
    <dgm:pt modelId="{46E38B1D-F036-43BD-9580-916F000DD551}" type="pres">
      <dgm:prSet presAssocID="{608A2F17-0CAC-4191-842B-E28DACC3684E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ABE1EEF3-CD5A-4EEC-8ABB-86D0FE3D8530}" type="pres">
      <dgm:prSet presAssocID="{608A2F17-0CAC-4191-842B-E28DACC3684E}" presName="desTx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DDE4EB1-A9DB-4F38-B1E2-ABEC02113F4B}" type="pres">
      <dgm:prSet presAssocID="{0EA4F3E1-D2A9-4277-86E2-2A3A16EFEAB9}" presName="space" presStyleCnt="0"/>
      <dgm:spPr/>
    </dgm:pt>
    <dgm:pt modelId="{B5BE3968-3BB3-4C62-9E38-A802A337136A}" type="pres">
      <dgm:prSet presAssocID="{9C4DE982-0C19-4FF3-AA64-4BDB89AB7C89}" presName="composite" presStyleCnt="0"/>
      <dgm:spPr/>
    </dgm:pt>
    <dgm:pt modelId="{EFCD78B1-6835-4578-8533-11150604F12F}" type="pres">
      <dgm:prSet presAssocID="{9C4DE982-0C19-4FF3-AA64-4BDB89AB7C89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5A139481-A5EC-4A52-BC1B-50911002DF4B}" type="pres">
      <dgm:prSet presAssocID="{9C4DE982-0C19-4FF3-AA64-4BDB89AB7C89}" presName="desTx" presStyleLbl="alignAccFollowNode1" presStyleIdx="2" presStyleCnt="5" custLinFactNeighborX="-566" custLinFactNeighborY="951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CABE66D6-A329-4394-815D-C25D543951A9}" type="pres">
      <dgm:prSet presAssocID="{A1DA5A85-BDBF-4377-A074-269FC17BDAD7}" presName="space" presStyleCnt="0"/>
      <dgm:spPr/>
    </dgm:pt>
    <dgm:pt modelId="{90A6B0E2-99F8-4B8B-B2A6-5D3CB8A8ECEF}" type="pres">
      <dgm:prSet presAssocID="{18351877-C20B-4D1D-B4DC-B008C2CD67EB}" presName="composite" presStyleCnt="0"/>
      <dgm:spPr/>
    </dgm:pt>
    <dgm:pt modelId="{321013D6-FE10-44C4-A8E1-28949E816C9B}" type="pres">
      <dgm:prSet presAssocID="{18351877-C20B-4D1D-B4DC-B008C2CD67EB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33F6BEAB-B374-41FA-94DE-FFA345275D65}" type="pres">
      <dgm:prSet presAssocID="{18351877-C20B-4D1D-B4DC-B008C2CD67EB}" presName="desTx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54DC8853-91ED-4BF4-934B-9B86838973C3}" type="pres">
      <dgm:prSet presAssocID="{AEC31B59-AFE6-4357-BAE1-0C69ABA2C8B7}" presName="space" presStyleCnt="0"/>
      <dgm:spPr/>
    </dgm:pt>
    <dgm:pt modelId="{E6370109-5123-49F1-A956-DD79CB4011A2}" type="pres">
      <dgm:prSet presAssocID="{2678D70D-DCB2-4BDC-979A-DB0F1E1E05E5}" presName="composite" presStyleCnt="0"/>
      <dgm:spPr/>
    </dgm:pt>
    <dgm:pt modelId="{F5BEB61F-4D2C-4821-B76D-3243DCD74679}" type="pres">
      <dgm:prSet presAssocID="{2678D70D-DCB2-4BDC-979A-DB0F1E1E05E5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C7DD9372-B87B-4E9F-94EE-ED11D80B1A29}" type="pres">
      <dgm:prSet presAssocID="{2678D70D-DCB2-4BDC-979A-DB0F1E1E05E5}" presName="desTx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CB95DD4D-28C0-4920-8833-029BCB86C538}" type="presOf" srcId="{F9D026CD-2307-47E9-A824-BBEEDEC170D5}" destId="{5A139481-A5EC-4A52-BC1B-50911002DF4B}" srcOrd="0" destOrd="0" presId="urn:microsoft.com/office/officeart/2005/8/layout/hList1"/>
    <dgm:cxn modelId="{D4582A34-8708-4AD1-A7CE-F15ECED39213}" srcId="{A846DC55-04B5-41B5-B51D-A704CD027044}" destId="{65984A2C-C92B-42FA-BDDB-B33CF2AA979C}" srcOrd="0" destOrd="0" parTransId="{3AEC176A-2457-4C47-9FCD-B5745F8EE921}" sibTransId="{EAF6E838-3CD8-4C48-9806-14A890482CC5}"/>
    <dgm:cxn modelId="{18D419A8-59BA-40D5-8627-658FCAD8BB28}" srcId="{9C4DE982-0C19-4FF3-AA64-4BDB89AB7C89}" destId="{F9D026CD-2307-47E9-A824-BBEEDEC170D5}" srcOrd="0" destOrd="0" parTransId="{387214AB-B4A9-4D48-B660-DF1E7F0A6BBA}" sibTransId="{9DF427F4-4AE7-4BAC-9769-543BB7FFFAC8}"/>
    <dgm:cxn modelId="{C5E18434-499E-47A9-8DA2-4D9134BC2642}" srcId="{2678D70D-DCB2-4BDC-979A-DB0F1E1E05E5}" destId="{1E447598-479B-4D2F-B740-F1C27BB87342}" srcOrd="1" destOrd="0" parTransId="{DF5091AF-6127-4290-96F6-4DF25BB62DC6}" sibTransId="{CB57214E-E8A4-46FA-9657-0877D580AEE3}"/>
    <dgm:cxn modelId="{7D0D5A8A-9429-4FFD-A0D0-CB966BFE77B7}" srcId="{9C4DE982-0C19-4FF3-AA64-4BDB89AB7C89}" destId="{49E453F8-42FE-42C1-AB26-3CED1AE80AF7}" srcOrd="1" destOrd="0" parTransId="{80C9894E-4578-495B-9529-A63EEA4EDFF7}" sibTransId="{9414B4AB-3E13-452D-93BE-5ED27078B667}"/>
    <dgm:cxn modelId="{C8356750-0BC0-4801-8E5D-B1839C07C1BA}" type="presOf" srcId="{608A2F17-0CAC-4191-842B-E28DACC3684E}" destId="{46E38B1D-F036-43BD-9580-916F000DD551}" srcOrd="0" destOrd="0" presId="urn:microsoft.com/office/officeart/2005/8/layout/hList1"/>
    <dgm:cxn modelId="{9A25A9AB-CD0E-411A-956A-7B8BDC4851D8}" type="presOf" srcId="{A846DC55-04B5-41B5-B51D-A704CD027044}" destId="{71DC1C2B-6665-4446-9546-8AF2DAE411C8}" srcOrd="0" destOrd="0" presId="urn:microsoft.com/office/officeart/2005/8/layout/hList1"/>
    <dgm:cxn modelId="{5E4C3121-B27A-4B9A-B3F6-B2D4756E77C1}" type="presOf" srcId="{A3F75F7A-74CE-486D-AF20-249A057AA2FD}" destId="{C7DD9372-B87B-4E9F-94EE-ED11D80B1A29}" srcOrd="0" destOrd="2" presId="urn:microsoft.com/office/officeart/2005/8/layout/hList1"/>
    <dgm:cxn modelId="{45DA28EE-3154-4900-88D8-C50D83F8C03F}" type="presOf" srcId="{18351877-C20B-4D1D-B4DC-B008C2CD67EB}" destId="{321013D6-FE10-44C4-A8E1-28949E816C9B}" srcOrd="0" destOrd="0" presId="urn:microsoft.com/office/officeart/2005/8/layout/hList1"/>
    <dgm:cxn modelId="{51DF34DD-C992-4BD5-A287-C92F196FC173}" type="presOf" srcId="{91DB7CE6-FA86-4F58-A26B-64C28E87DF36}" destId="{A225EB91-2729-41AA-A367-B5B5C1255959}" srcOrd="0" destOrd="0" presId="urn:microsoft.com/office/officeart/2005/8/layout/hList1"/>
    <dgm:cxn modelId="{36773A89-E1CF-4722-9C61-6E410743F8EA}" srcId="{608A2F17-0CAC-4191-842B-E28DACC3684E}" destId="{1B2FC181-68F7-450C-8DDD-9F0AA0F62FEF}" srcOrd="1" destOrd="0" parTransId="{85859B15-46A2-43C7-9F12-D0AA97215CB7}" sibTransId="{16012B39-60D1-459E-9193-E6FE8746FC25}"/>
    <dgm:cxn modelId="{D593A1B5-969C-4844-B823-E0F229E54233}" type="presOf" srcId="{2678D70D-DCB2-4BDC-979A-DB0F1E1E05E5}" destId="{F5BEB61F-4D2C-4821-B76D-3243DCD74679}" srcOrd="0" destOrd="0" presId="urn:microsoft.com/office/officeart/2005/8/layout/hList1"/>
    <dgm:cxn modelId="{6887DCA9-C20D-4B44-9B93-979AFBF30D71}" srcId="{91DB7CE6-FA86-4F58-A26B-64C28E87DF36}" destId="{608A2F17-0CAC-4191-842B-E28DACC3684E}" srcOrd="1" destOrd="0" parTransId="{E0FF522C-F611-41A9-AE7C-5755D1C48AFB}" sibTransId="{0EA4F3E1-D2A9-4277-86E2-2A3A16EFEAB9}"/>
    <dgm:cxn modelId="{3F221530-81B7-41A3-BB5C-FBF0D27A5267}" srcId="{A846DC55-04B5-41B5-B51D-A704CD027044}" destId="{77D06486-E74D-4148-B518-F810F0759756}" srcOrd="1" destOrd="0" parTransId="{492743A6-0A99-4A7D-A39A-08C6EC5D15BE}" sibTransId="{9A7DC2D0-E0B8-4664-900A-16F5920118A8}"/>
    <dgm:cxn modelId="{C7318625-1F3C-49B3-89E9-C287C72519D0}" srcId="{2678D70D-DCB2-4BDC-979A-DB0F1E1E05E5}" destId="{CE088413-976E-4490-9232-82C14C9279EC}" srcOrd="0" destOrd="0" parTransId="{3F598021-3AA1-4C58-9695-6E60919D74C3}" sibTransId="{5D08C100-B329-4B87-A23A-2351E2289462}"/>
    <dgm:cxn modelId="{2C27161F-0F75-449D-A303-541AF14305DB}" srcId="{608A2F17-0CAC-4191-842B-E28DACC3684E}" destId="{21004383-DCF1-47C3-9565-E4B509B3EF77}" srcOrd="0" destOrd="0" parTransId="{A6379918-D3F8-49CE-A907-159333D0F5C4}" sibTransId="{E93A33FB-9AE2-4CA7-8767-85B74DCA4E0B}"/>
    <dgm:cxn modelId="{7F3F5712-D572-42F0-B8D2-3B4A6AACA8F6}" type="presOf" srcId="{49E453F8-42FE-42C1-AB26-3CED1AE80AF7}" destId="{5A139481-A5EC-4A52-BC1B-50911002DF4B}" srcOrd="0" destOrd="1" presId="urn:microsoft.com/office/officeart/2005/8/layout/hList1"/>
    <dgm:cxn modelId="{2B5A0756-0F1C-4954-A12D-B64CC0A118BB}" srcId="{91DB7CE6-FA86-4F58-A26B-64C28E87DF36}" destId="{18351877-C20B-4D1D-B4DC-B008C2CD67EB}" srcOrd="3" destOrd="0" parTransId="{FA45EDEF-9710-4EA2-9BB2-57C994D70355}" sibTransId="{AEC31B59-AFE6-4357-BAE1-0C69ABA2C8B7}"/>
    <dgm:cxn modelId="{A30E7A35-E022-42DA-9DAF-83AFAA80585E}" type="presOf" srcId="{CE088413-976E-4490-9232-82C14C9279EC}" destId="{C7DD9372-B87B-4E9F-94EE-ED11D80B1A29}" srcOrd="0" destOrd="0" presId="urn:microsoft.com/office/officeart/2005/8/layout/hList1"/>
    <dgm:cxn modelId="{120265AC-EA59-4588-9532-F91BA7B7A528}" srcId="{2678D70D-DCB2-4BDC-979A-DB0F1E1E05E5}" destId="{A3F75F7A-74CE-486D-AF20-249A057AA2FD}" srcOrd="2" destOrd="0" parTransId="{951D533D-C881-4E25-84E1-E757AE817EEE}" sibTransId="{32FA914A-7A1A-4C7A-9555-26A3E7B8A460}"/>
    <dgm:cxn modelId="{5C297C65-1104-4230-89EE-40845B7FD3FF}" srcId="{18351877-C20B-4D1D-B4DC-B008C2CD67EB}" destId="{3DB62FD8-2989-4048-BD10-47778EBA15A9}" srcOrd="1" destOrd="0" parTransId="{1DD67CEB-6534-4CD8-8045-A13EB5EAF33E}" sibTransId="{08EF8AF0-D66C-4EC4-A4D8-1E25A7D9BBEB}"/>
    <dgm:cxn modelId="{94227701-094B-440A-8B50-B91B406164CA}" type="presOf" srcId="{3DB62FD8-2989-4048-BD10-47778EBA15A9}" destId="{33F6BEAB-B374-41FA-94DE-FFA345275D65}" srcOrd="0" destOrd="1" presId="urn:microsoft.com/office/officeart/2005/8/layout/hList1"/>
    <dgm:cxn modelId="{12FE0F42-62D7-4680-B3B5-319AE0FA67F4}" type="presOf" srcId="{65984A2C-C92B-42FA-BDDB-B33CF2AA979C}" destId="{913CAFBD-7E38-41E1-A434-A0590F751352}" srcOrd="0" destOrd="0" presId="urn:microsoft.com/office/officeart/2005/8/layout/hList1"/>
    <dgm:cxn modelId="{978FA16F-C29E-4629-BD81-031B4A8D9685}" type="presOf" srcId="{1B2FC181-68F7-450C-8DDD-9F0AA0F62FEF}" destId="{ABE1EEF3-CD5A-4EEC-8ABB-86D0FE3D8530}" srcOrd="0" destOrd="1" presId="urn:microsoft.com/office/officeart/2005/8/layout/hList1"/>
    <dgm:cxn modelId="{84CFF5B8-4D2C-4AF7-AC0A-00C9E0BDE181}" type="presOf" srcId="{1E447598-479B-4D2F-B740-F1C27BB87342}" destId="{C7DD9372-B87B-4E9F-94EE-ED11D80B1A29}" srcOrd="0" destOrd="1" presId="urn:microsoft.com/office/officeart/2005/8/layout/hList1"/>
    <dgm:cxn modelId="{18743F87-3680-49E6-8187-51E7FF4AF144}" type="presOf" srcId="{77D06486-E74D-4148-B518-F810F0759756}" destId="{913CAFBD-7E38-41E1-A434-A0590F751352}" srcOrd="0" destOrd="1" presId="urn:microsoft.com/office/officeart/2005/8/layout/hList1"/>
    <dgm:cxn modelId="{32ADD94F-78C8-4083-A4CB-41CA5E884B09}" srcId="{91DB7CE6-FA86-4F58-A26B-64C28E87DF36}" destId="{A846DC55-04B5-41B5-B51D-A704CD027044}" srcOrd="0" destOrd="0" parTransId="{9DDEE37C-FD89-4E22-804E-ECE0015C6C76}" sibTransId="{664E6676-8193-46B0-8961-2F2D43959DB1}"/>
    <dgm:cxn modelId="{E32273E1-78C2-41C4-B6DE-1DC6BDCF67D7}" srcId="{91DB7CE6-FA86-4F58-A26B-64C28E87DF36}" destId="{9C4DE982-0C19-4FF3-AA64-4BDB89AB7C89}" srcOrd="2" destOrd="0" parTransId="{4941419D-1B85-480C-81C5-32EFE8685765}" sibTransId="{A1DA5A85-BDBF-4377-A074-269FC17BDAD7}"/>
    <dgm:cxn modelId="{21DA9134-9D84-4544-97D6-7C37C0AE4444}" type="presOf" srcId="{9C4DE982-0C19-4FF3-AA64-4BDB89AB7C89}" destId="{EFCD78B1-6835-4578-8533-11150604F12F}" srcOrd="0" destOrd="0" presId="urn:microsoft.com/office/officeart/2005/8/layout/hList1"/>
    <dgm:cxn modelId="{273E05EE-F9CA-4B59-AC5D-F5FA9EBA9ABB}" srcId="{18351877-C20B-4D1D-B4DC-B008C2CD67EB}" destId="{30C8FCE1-7599-48FE-B8D6-FEDB4220363F}" srcOrd="0" destOrd="0" parTransId="{1D75850E-D75B-4528-BC36-2B2E20ABED3F}" sibTransId="{291878DD-66AD-4857-AB12-1E4914009036}"/>
    <dgm:cxn modelId="{E9B17290-8DEA-432C-824F-33329F170527}" type="presOf" srcId="{30C8FCE1-7599-48FE-B8D6-FEDB4220363F}" destId="{33F6BEAB-B374-41FA-94DE-FFA345275D65}" srcOrd="0" destOrd="0" presId="urn:microsoft.com/office/officeart/2005/8/layout/hList1"/>
    <dgm:cxn modelId="{30782704-1DCE-428D-B7A7-A53E6ED1883F}" srcId="{91DB7CE6-FA86-4F58-A26B-64C28E87DF36}" destId="{2678D70D-DCB2-4BDC-979A-DB0F1E1E05E5}" srcOrd="4" destOrd="0" parTransId="{2212E6CF-D0C9-4988-B63E-FABB2D39A5ED}" sibTransId="{B2525809-7F03-4653-90EC-8C808B0AE2A3}"/>
    <dgm:cxn modelId="{86D4C78F-FA5E-43A3-A785-4B145C06D00D}" type="presOf" srcId="{21004383-DCF1-47C3-9565-E4B509B3EF77}" destId="{ABE1EEF3-CD5A-4EEC-8ABB-86D0FE3D8530}" srcOrd="0" destOrd="0" presId="urn:microsoft.com/office/officeart/2005/8/layout/hList1"/>
    <dgm:cxn modelId="{DB770672-4C62-4C94-A6DC-6B2C5817EBA4}" type="presParOf" srcId="{A225EB91-2729-41AA-A367-B5B5C1255959}" destId="{433D5A8A-F92F-48E1-A647-9EBA6F688427}" srcOrd="0" destOrd="0" presId="urn:microsoft.com/office/officeart/2005/8/layout/hList1"/>
    <dgm:cxn modelId="{8D13EBF3-4C8E-4FC3-8CFD-3C0B01E45744}" type="presParOf" srcId="{433D5A8A-F92F-48E1-A647-9EBA6F688427}" destId="{71DC1C2B-6665-4446-9546-8AF2DAE411C8}" srcOrd="0" destOrd="0" presId="urn:microsoft.com/office/officeart/2005/8/layout/hList1"/>
    <dgm:cxn modelId="{5F31F330-7F2F-4202-AC77-83049258A547}" type="presParOf" srcId="{433D5A8A-F92F-48E1-A647-9EBA6F688427}" destId="{913CAFBD-7E38-41E1-A434-A0590F751352}" srcOrd="1" destOrd="0" presId="urn:microsoft.com/office/officeart/2005/8/layout/hList1"/>
    <dgm:cxn modelId="{DBEB92A9-1358-4F30-B7F9-0A05272682BC}" type="presParOf" srcId="{A225EB91-2729-41AA-A367-B5B5C1255959}" destId="{49F5B060-F067-4810-BEB8-E5A1EC9A6FB0}" srcOrd="1" destOrd="0" presId="urn:microsoft.com/office/officeart/2005/8/layout/hList1"/>
    <dgm:cxn modelId="{480285A5-5555-439C-8713-0759FE765129}" type="presParOf" srcId="{A225EB91-2729-41AA-A367-B5B5C1255959}" destId="{BE064CC8-E9D5-49FA-85FA-3C24CD373CF8}" srcOrd="2" destOrd="0" presId="urn:microsoft.com/office/officeart/2005/8/layout/hList1"/>
    <dgm:cxn modelId="{B903596A-E330-4F96-B0E8-CFB8B3587E5E}" type="presParOf" srcId="{BE064CC8-E9D5-49FA-85FA-3C24CD373CF8}" destId="{46E38B1D-F036-43BD-9580-916F000DD551}" srcOrd="0" destOrd="0" presId="urn:microsoft.com/office/officeart/2005/8/layout/hList1"/>
    <dgm:cxn modelId="{93F7551B-F7A4-4335-9B90-E325B9F5045D}" type="presParOf" srcId="{BE064CC8-E9D5-49FA-85FA-3C24CD373CF8}" destId="{ABE1EEF3-CD5A-4EEC-8ABB-86D0FE3D8530}" srcOrd="1" destOrd="0" presId="urn:microsoft.com/office/officeart/2005/8/layout/hList1"/>
    <dgm:cxn modelId="{AB1DE012-AF21-4059-9923-235067567FA3}" type="presParOf" srcId="{A225EB91-2729-41AA-A367-B5B5C1255959}" destId="{6DDE4EB1-A9DB-4F38-B1E2-ABEC02113F4B}" srcOrd="3" destOrd="0" presId="urn:microsoft.com/office/officeart/2005/8/layout/hList1"/>
    <dgm:cxn modelId="{3E3AB943-13DD-44B6-BD99-DC86E249DA61}" type="presParOf" srcId="{A225EB91-2729-41AA-A367-B5B5C1255959}" destId="{B5BE3968-3BB3-4C62-9E38-A802A337136A}" srcOrd="4" destOrd="0" presId="urn:microsoft.com/office/officeart/2005/8/layout/hList1"/>
    <dgm:cxn modelId="{3A34CD66-CA3A-4643-A886-A205C8AC2140}" type="presParOf" srcId="{B5BE3968-3BB3-4C62-9E38-A802A337136A}" destId="{EFCD78B1-6835-4578-8533-11150604F12F}" srcOrd="0" destOrd="0" presId="urn:microsoft.com/office/officeart/2005/8/layout/hList1"/>
    <dgm:cxn modelId="{244CE54C-F8E3-47C3-8885-39A5948F4D4A}" type="presParOf" srcId="{B5BE3968-3BB3-4C62-9E38-A802A337136A}" destId="{5A139481-A5EC-4A52-BC1B-50911002DF4B}" srcOrd="1" destOrd="0" presId="urn:microsoft.com/office/officeart/2005/8/layout/hList1"/>
    <dgm:cxn modelId="{94698A19-1EB2-4628-BFD7-4A090C4A7221}" type="presParOf" srcId="{A225EB91-2729-41AA-A367-B5B5C1255959}" destId="{CABE66D6-A329-4394-815D-C25D543951A9}" srcOrd="5" destOrd="0" presId="urn:microsoft.com/office/officeart/2005/8/layout/hList1"/>
    <dgm:cxn modelId="{A0782537-2D8B-466F-A172-5631521D330E}" type="presParOf" srcId="{A225EB91-2729-41AA-A367-B5B5C1255959}" destId="{90A6B0E2-99F8-4B8B-B2A6-5D3CB8A8ECEF}" srcOrd="6" destOrd="0" presId="urn:microsoft.com/office/officeart/2005/8/layout/hList1"/>
    <dgm:cxn modelId="{383F622A-0D07-4524-B489-0A24A5843469}" type="presParOf" srcId="{90A6B0E2-99F8-4B8B-B2A6-5D3CB8A8ECEF}" destId="{321013D6-FE10-44C4-A8E1-28949E816C9B}" srcOrd="0" destOrd="0" presId="urn:microsoft.com/office/officeart/2005/8/layout/hList1"/>
    <dgm:cxn modelId="{0AA2865E-80AE-4055-8298-9FCD90F11E63}" type="presParOf" srcId="{90A6B0E2-99F8-4B8B-B2A6-5D3CB8A8ECEF}" destId="{33F6BEAB-B374-41FA-94DE-FFA345275D65}" srcOrd="1" destOrd="0" presId="urn:microsoft.com/office/officeart/2005/8/layout/hList1"/>
    <dgm:cxn modelId="{A27382AA-BFB4-4692-92E8-935552911243}" type="presParOf" srcId="{A225EB91-2729-41AA-A367-B5B5C1255959}" destId="{54DC8853-91ED-4BF4-934B-9B86838973C3}" srcOrd="7" destOrd="0" presId="urn:microsoft.com/office/officeart/2005/8/layout/hList1"/>
    <dgm:cxn modelId="{0558431B-BFDC-4A40-94DD-79DF714A2E4E}" type="presParOf" srcId="{A225EB91-2729-41AA-A367-B5B5C1255959}" destId="{E6370109-5123-49F1-A956-DD79CB4011A2}" srcOrd="8" destOrd="0" presId="urn:microsoft.com/office/officeart/2005/8/layout/hList1"/>
    <dgm:cxn modelId="{A4AB7288-0750-4C04-AB80-53643EB20CC1}" type="presParOf" srcId="{E6370109-5123-49F1-A956-DD79CB4011A2}" destId="{F5BEB61F-4D2C-4821-B76D-3243DCD74679}" srcOrd="0" destOrd="0" presId="urn:microsoft.com/office/officeart/2005/8/layout/hList1"/>
    <dgm:cxn modelId="{C43D5321-0F2B-40D2-97CE-F9BDAB92FEB4}" type="presParOf" srcId="{E6370109-5123-49F1-A956-DD79CB4011A2}" destId="{C7DD9372-B87B-4E9F-94EE-ED11D80B1A2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A6B317-C4D5-4417-9B44-46A6D1B833C9}">
      <dsp:nvSpPr>
        <dsp:cNvPr id="0" name=""/>
        <dsp:cNvSpPr/>
      </dsp:nvSpPr>
      <dsp:spPr>
        <a:xfrm>
          <a:off x="2542959" y="2088113"/>
          <a:ext cx="1248574" cy="1248574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700" b="1" kern="1200" dirty="0" err="1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My</a:t>
          </a:r>
          <a:r>
            <a:rPr lang="fr-BE" sz="1700" b="1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goal for </a:t>
          </a:r>
          <a:r>
            <a:rPr lang="fr-BE" sz="1700" b="1" kern="1200" dirty="0" err="1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today</a:t>
          </a:r>
          <a:endParaRPr lang="fr-BE" sz="1700" b="1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725808" y="2270962"/>
        <a:ext cx="882876" cy="882876"/>
      </dsp:txXfrm>
    </dsp:sp>
    <dsp:sp modelId="{4844034F-2D8B-4485-BFF3-CDAC3AE4077A}">
      <dsp:nvSpPr>
        <dsp:cNvPr id="0" name=""/>
        <dsp:cNvSpPr/>
      </dsp:nvSpPr>
      <dsp:spPr>
        <a:xfrm rot="16200000">
          <a:off x="3028374" y="1624152"/>
          <a:ext cx="277743" cy="419598"/>
        </a:xfrm>
        <a:prstGeom prst="rightArrow">
          <a:avLst>
            <a:gd name="adj1" fmla="val 60000"/>
            <a:gd name="adj2" fmla="val 5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2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070036" y="1749734"/>
        <a:ext cx="194420" cy="251758"/>
      </dsp:txXfrm>
    </dsp:sp>
    <dsp:sp modelId="{27D74EAC-3995-4604-A96D-EFFDEFC86E80}">
      <dsp:nvSpPr>
        <dsp:cNvPr id="0" name=""/>
        <dsp:cNvSpPr/>
      </dsp:nvSpPr>
      <dsp:spPr>
        <a:xfrm>
          <a:off x="2386887" y="3350"/>
          <a:ext cx="1560718" cy="1560718"/>
        </a:xfrm>
        <a:prstGeom prst="ellipse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200" b="1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1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200" b="1" kern="1200" dirty="0" err="1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What</a:t>
          </a:r>
          <a:r>
            <a:rPr lang="fr-BE" sz="1200" b="1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profession do I </a:t>
          </a:r>
          <a:r>
            <a:rPr lang="fr-BE" sz="1200" b="1" kern="1200" dirty="0" err="1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want</a:t>
          </a:r>
          <a:r>
            <a:rPr lang="fr-BE" sz="1200" b="1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 to practice?</a:t>
          </a:r>
          <a:endParaRPr lang="fr-BE" sz="1200" b="1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615449" y="231912"/>
        <a:ext cx="1103594" cy="1103594"/>
      </dsp:txXfrm>
    </dsp:sp>
    <dsp:sp modelId="{D3FE984B-D81C-49A4-8459-E388CC6C98FC}">
      <dsp:nvSpPr>
        <dsp:cNvPr id="0" name=""/>
        <dsp:cNvSpPr/>
      </dsp:nvSpPr>
      <dsp:spPr>
        <a:xfrm rot="20411709">
          <a:off x="3847848" y="2210994"/>
          <a:ext cx="258305" cy="419598"/>
        </a:xfrm>
        <a:prstGeom prst="rightArrow">
          <a:avLst>
            <a:gd name="adj1" fmla="val 60000"/>
            <a:gd name="adj2" fmla="val 5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2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850140" y="2308042"/>
        <a:ext cx="180814" cy="251758"/>
      </dsp:txXfrm>
    </dsp:sp>
    <dsp:sp modelId="{8CBEC038-E160-4A91-BEA1-FDD75D15C372}">
      <dsp:nvSpPr>
        <dsp:cNvPr id="0" name=""/>
        <dsp:cNvSpPr/>
      </dsp:nvSpPr>
      <dsp:spPr>
        <a:xfrm>
          <a:off x="4166993" y="1290993"/>
          <a:ext cx="1560718" cy="1560718"/>
        </a:xfrm>
        <a:prstGeom prst="ellipse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200" b="1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200" b="1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How to </a:t>
          </a:r>
          <a:r>
            <a:rPr lang="fr-BE" sz="1200" b="1" kern="1200" dirty="0" err="1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achieve</a:t>
          </a:r>
          <a:r>
            <a:rPr lang="fr-BE" sz="1200" b="1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fr-BE" sz="1200" b="1" kern="1200" dirty="0" err="1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it</a:t>
          </a:r>
          <a:r>
            <a:rPr lang="fr-BE" sz="1200" b="1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?</a:t>
          </a:r>
          <a:endParaRPr lang="fr-BE" sz="1200" b="1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4395555" y="1519555"/>
        <a:ext cx="1103594" cy="1103594"/>
      </dsp:txXfrm>
    </dsp:sp>
    <dsp:sp modelId="{EED2D8F2-D5B8-4E98-BAA9-07E4577CF476}">
      <dsp:nvSpPr>
        <dsp:cNvPr id="0" name=""/>
        <dsp:cNvSpPr/>
      </dsp:nvSpPr>
      <dsp:spPr>
        <a:xfrm rot="3214360">
          <a:off x="3549006" y="3192542"/>
          <a:ext cx="254833" cy="419598"/>
        </a:xfrm>
        <a:prstGeom prst="rightArrow">
          <a:avLst>
            <a:gd name="adj1" fmla="val 60000"/>
            <a:gd name="adj2" fmla="val 5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2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564533" y="3245706"/>
        <a:ext cx="178383" cy="251758"/>
      </dsp:txXfrm>
    </dsp:sp>
    <dsp:sp modelId="{3A0A67A1-482E-41EE-BB19-9CF195DED0E9}">
      <dsp:nvSpPr>
        <dsp:cNvPr id="0" name=""/>
        <dsp:cNvSpPr/>
      </dsp:nvSpPr>
      <dsp:spPr>
        <a:xfrm>
          <a:off x="3506481" y="3449106"/>
          <a:ext cx="1560718" cy="1560718"/>
        </a:xfrm>
        <a:prstGeom prst="ellipse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200" b="1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3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200" b="1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How to </a:t>
          </a:r>
          <a:r>
            <a:rPr lang="fr-BE" sz="1200" b="1" kern="1200" dirty="0" err="1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choose</a:t>
          </a:r>
          <a:r>
            <a:rPr lang="fr-BE" sz="1200" b="1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the right training?</a:t>
          </a:r>
          <a:endParaRPr lang="fr-BE" sz="1200" b="1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735043" y="3677668"/>
        <a:ext cx="1103594" cy="1103594"/>
      </dsp:txXfrm>
    </dsp:sp>
    <dsp:sp modelId="{F135B155-D3F4-4835-98F0-DD2C725E56B0}">
      <dsp:nvSpPr>
        <dsp:cNvPr id="0" name=""/>
        <dsp:cNvSpPr/>
      </dsp:nvSpPr>
      <dsp:spPr>
        <a:xfrm rot="7585640">
          <a:off x="2530653" y="3192542"/>
          <a:ext cx="254833" cy="419598"/>
        </a:xfrm>
        <a:prstGeom prst="rightArrow">
          <a:avLst>
            <a:gd name="adj1" fmla="val 60000"/>
            <a:gd name="adj2" fmla="val 5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2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2591576" y="3245706"/>
        <a:ext cx="178383" cy="251758"/>
      </dsp:txXfrm>
    </dsp:sp>
    <dsp:sp modelId="{75F12F13-0A21-4C17-9664-7944130441FD}">
      <dsp:nvSpPr>
        <dsp:cNvPr id="0" name=""/>
        <dsp:cNvSpPr/>
      </dsp:nvSpPr>
      <dsp:spPr>
        <a:xfrm>
          <a:off x="1267293" y="3449106"/>
          <a:ext cx="1560718" cy="1560718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200" b="1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4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200" b="1" kern="1200" dirty="0" err="1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What</a:t>
          </a:r>
          <a:r>
            <a:rPr lang="fr-BE" sz="1200" b="1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questions to </a:t>
          </a:r>
          <a:r>
            <a:rPr lang="fr-BE" sz="1200" b="1" kern="1200" dirty="0" err="1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ask</a:t>
          </a:r>
          <a:r>
            <a:rPr lang="fr-BE" sz="1200" b="1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fr-BE" sz="1200" b="1" kern="1200" dirty="0" err="1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before</a:t>
          </a:r>
          <a:r>
            <a:rPr lang="fr-BE" sz="1200" b="1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fr-BE" sz="1200" b="1" kern="1200" dirty="0" err="1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starting</a:t>
          </a:r>
          <a:r>
            <a:rPr lang="fr-BE" sz="1200" b="1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a training?</a:t>
          </a:r>
          <a:endParaRPr lang="fr-BE" sz="1200" b="1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1495855" y="3677668"/>
        <a:ext cx="1103594" cy="1103594"/>
      </dsp:txXfrm>
    </dsp:sp>
    <dsp:sp modelId="{C441B6DA-CEAC-4450-AA22-F84F637CDC69}">
      <dsp:nvSpPr>
        <dsp:cNvPr id="0" name=""/>
        <dsp:cNvSpPr/>
      </dsp:nvSpPr>
      <dsp:spPr>
        <a:xfrm rot="11920904">
          <a:off x="2208086" y="2223771"/>
          <a:ext cx="269053" cy="419598"/>
        </a:xfrm>
        <a:prstGeom prst="rightArrow">
          <a:avLst>
            <a:gd name="adj1" fmla="val 60000"/>
            <a:gd name="adj2" fmla="val 50000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2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2286676" y="2320618"/>
        <a:ext cx="188337" cy="251758"/>
      </dsp:txXfrm>
    </dsp:sp>
    <dsp:sp modelId="{11C74FD8-CF84-406F-AB08-208DFA3680AC}">
      <dsp:nvSpPr>
        <dsp:cNvPr id="0" name=""/>
        <dsp:cNvSpPr/>
      </dsp:nvSpPr>
      <dsp:spPr>
        <a:xfrm>
          <a:off x="575345" y="1319512"/>
          <a:ext cx="1560718" cy="1560718"/>
        </a:xfrm>
        <a:prstGeom prst="ellipse">
          <a:avLst/>
        </a:prstGeo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200" b="1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5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200" b="1" kern="1200" dirty="0" err="1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My</a:t>
          </a:r>
          <a:r>
            <a:rPr lang="fr-BE" sz="1200" b="1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action plan?</a:t>
          </a:r>
          <a:endParaRPr lang="fr-BE" sz="1200" b="1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803907" y="1548074"/>
        <a:ext cx="1103594" cy="11035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E5A70B-2B07-439F-AE10-DC280128E10F}">
      <dsp:nvSpPr>
        <dsp:cNvPr id="0" name=""/>
        <dsp:cNvSpPr/>
      </dsp:nvSpPr>
      <dsp:spPr>
        <a:xfrm>
          <a:off x="52882" y="0"/>
          <a:ext cx="1418332" cy="40149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600" kern="1200" dirty="0" smtClean="0"/>
            <a:t>French or Dutch </a:t>
          </a:r>
          <a:r>
            <a:rPr lang="fr-BE" sz="2600" kern="1200" dirty="0" err="1" smtClean="0"/>
            <a:t>lessons</a:t>
          </a:r>
          <a:endParaRPr lang="fr-BE" sz="2600" kern="1200" dirty="0" smtClean="0"/>
        </a:p>
      </dsp:txBody>
      <dsp:txXfrm>
        <a:off x="94424" y="41542"/>
        <a:ext cx="1335248" cy="3931862"/>
      </dsp:txXfrm>
    </dsp:sp>
    <dsp:sp modelId="{1031E89F-C296-4F91-AA3E-EB1883EB9C11}">
      <dsp:nvSpPr>
        <dsp:cNvPr id="0" name=""/>
        <dsp:cNvSpPr/>
      </dsp:nvSpPr>
      <dsp:spPr>
        <a:xfrm>
          <a:off x="1659336" y="2865741"/>
          <a:ext cx="4433705" cy="11974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600" kern="1200" dirty="0" err="1" smtClean="0"/>
            <a:t>Vocational</a:t>
          </a:r>
          <a:r>
            <a:rPr lang="fr-BE" sz="2600" kern="1200" dirty="0" smtClean="0"/>
            <a:t> training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600" kern="1200" dirty="0" err="1" smtClean="0"/>
            <a:t>Skills</a:t>
          </a:r>
          <a:r>
            <a:rPr lang="fr-BE" sz="2600" kern="1200" dirty="0" smtClean="0"/>
            <a:t> training</a:t>
          </a:r>
        </a:p>
      </dsp:txBody>
      <dsp:txXfrm>
        <a:off x="1694409" y="2900814"/>
        <a:ext cx="4363559" cy="1127319"/>
      </dsp:txXfrm>
    </dsp:sp>
    <dsp:sp modelId="{338AAD1B-67B2-4C5A-B00E-AF81CBD6B0D9}">
      <dsp:nvSpPr>
        <dsp:cNvPr id="0" name=""/>
        <dsp:cNvSpPr/>
      </dsp:nvSpPr>
      <dsp:spPr>
        <a:xfrm rot="5400000">
          <a:off x="1476352" y="751807"/>
          <a:ext cx="2148295" cy="99206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kern="1200" dirty="0" smtClean="0"/>
            <a:t>Professions </a:t>
          </a:r>
          <a:r>
            <a:rPr lang="fr-BE" sz="1800" kern="1200" dirty="0" err="1" smtClean="0"/>
            <a:t>discovery</a:t>
          </a:r>
          <a:endParaRPr lang="fr-BE" sz="1800" kern="1200" dirty="0"/>
        </a:p>
      </dsp:txBody>
      <dsp:txXfrm>
        <a:off x="1505409" y="780864"/>
        <a:ext cx="2090181" cy="933950"/>
      </dsp:txXfrm>
    </dsp:sp>
    <dsp:sp modelId="{ECFD0582-14D8-4941-814A-7FB0F8F648A7}">
      <dsp:nvSpPr>
        <dsp:cNvPr id="0" name=""/>
        <dsp:cNvSpPr/>
      </dsp:nvSpPr>
      <dsp:spPr>
        <a:xfrm>
          <a:off x="3865052" y="0"/>
          <a:ext cx="1416946" cy="119746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kern="1200" dirty="0" err="1" smtClean="0"/>
            <a:t>Literacy</a:t>
          </a:r>
          <a:endParaRPr lang="fr-BE" sz="1800" kern="1200" dirty="0"/>
        </a:p>
      </dsp:txBody>
      <dsp:txXfrm>
        <a:off x="3900125" y="35073"/>
        <a:ext cx="1346800" cy="1127319"/>
      </dsp:txXfrm>
    </dsp:sp>
    <dsp:sp modelId="{6012F163-04C8-4897-9D9B-62B8DB9787D9}">
      <dsp:nvSpPr>
        <dsp:cNvPr id="0" name=""/>
        <dsp:cNvSpPr/>
      </dsp:nvSpPr>
      <dsp:spPr>
        <a:xfrm>
          <a:off x="3134587" y="1359018"/>
          <a:ext cx="1416946" cy="119746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kern="1200" dirty="0" smtClean="0"/>
            <a:t>Basic training</a:t>
          </a:r>
          <a:endParaRPr lang="fr-BE" sz="1800" kern="1200" dirty="0"/>
        </a:p>
      </dsp:txBody>
      <dsp:txXfrm>
        <a:off x="3169660" y="1394091"/>
        <a:ext cx="1346800" cy="1127319"/>
      </dsp:txXfrm>
    </dsp:sp>
    <dsp:sp modelId="{04E1E683-451A-4754-9F28-B8226C984509}">
      <dsp:nvSpPr>
        <dsp:cNvPr id="0" name=""/>
        <dsp:cNvSpPr/>
      </dsp:nvSpPr>
      <dsp:spPr>
        <a:xfrm>
          <a:off x="4663941" y="1250599"/>
          <a:ext cx="1416946" cy="11974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kern="1200" dirty="0" err="1" smtClean="0"/>
            <a:t>Targeted</a:t>
          </a:r>
          <a:r>
            <a:rPr lang="fr-BE" sz="1800" kern="1200" dirty="0" smtClean="0"/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kern="1200" dirty="0" smtClean="0"/>
            <a:t>job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kern="1200" dirty="0" err="1" smtClean="0"/>
            <a:t>Pre</a:t>
          </a:r>
          <a:r>
            <a:rPr lang="fr-BE" sz="1800" kern="1200" dirty="0" smtClean="0"/>
            <a:t>-training</a:t>
          </a:r>
          <a:endParaRPr lang="fr-BE" sz="1800" kern="1200" dirty="0"/>
        </a:p>
      </dsp:txBody>
      <dsp:txXfrm>
        <a:off x="4699014" y="1285672"/>
        <a:ext cx="1346800" cy="11273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DC1C2B-6665-4446-9546-8AF2DAE411C8}">
      <dsp:nvSpPr>
        <dsp:cNvPr id="0" name=""/>
        <dsp:cNvSpPr/>
      </dsp:nvSpPr>
      <dsp:spPr>
        <a:xfrm>
          <a:off x="4173" y="402522"/>
          <a:ext cx="1600029" cy="6400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200" kern="1200" dirty="0" smtClean="0">
              <a:latin typeface="Calibri" panose="020F0502020204030204" pitchFamily="34" charset="0"/>
            </a:rPr>
            <a:t>Stage de fin de formation</a:t>
          </a:r>
          <a:endParaRPr lang="fr-BE" sz="1200" kern="1200" dirty="0">
            <a:latin typeface="Calibri" panose="020F0502020204030204" pitchFamily="34" charset="0"/>
          </a:endParaRPr>
        </a:p>
      </dsp:txBody>
      <dsp:txXfrm>
        <a:off x="4173" y="402522"/>
        <a:ext cx="1600029" cy="640011"/>
      </dsp:txXfrm>
    </dsp:sp>
    <dsp:sp modelId="{913CAFBD-7E38-41E1-A434-A0590F751352}">
      <dsp:nvSpPr>
        <dsp:cNvPr id="0" name=""/>
        <dsp:cNvSpPr/>
      </dsp:nvSpPr>
      <dsp:spPr>
        <a:xfrm>
          <a:off x="4173" y="1042533"/>
          <a:ext cx="1600029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200" kern="1200" dirty="0" smtClean="0">
              <a:latin typeface="Calibri" panose="020F0502020204030204" pitchFamily="34" charset="0"/>
            </a:rPr>
            <a:t>At the end of training (</a:t>
          </a:r>
          <a:r>
            <a:rPr lang="fr-BE" sz="1200" kern="1200" dirty="0" err="1" smtClean="0">
              <a:latin typeface="Calibri" panose="020F0502020204030204" pitchFamily="34" charset="0"/>
            </a:rPr>
            <a:t>optional</a:t>
          </a:r>
          <a:r>
            <a:rPr lang="fr-BE" sz="1200" kern="1200" dirty="0" smtClean="0">
              <a:latin typeface="Calibri" panose="020F0502020204030204" pitchFamily="34" charset="0"/>
            </a:rPr>
            <a:t>)</a:t>
          </a:r>
          <a:endParaRPr lang="fr-BE" sz="1200" kern="1200" dirty="0">
            <a:latin typeface="Calibri" panose="020F050202020403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200" kern="1200" dirty="0" smtClean="0">
              <a:latin typeface="Calibri" panose="020F0502020204030204" pitchFamily="34" charset="0"/>
            </a:rPr>
            <a:t>Max 6 </a:t>
          </a:r>
          <a:r>
            <a:rPr lang="fr-BE" sz="1200" kern="1200" dirty="0" err="1" smtClean="0">
              <a:latin typeface="Calibri" panose="020F0502020204030204" pitchFamily="34" charset="0"/>
            </a:rPr>
            <a:t>weeks</a:t>
          </a:r>
          <a:endParaRPr lang="fr-BE" sz="1200" kern="1200" dirty="0">
            <a:latin typeface="Calibri" panose="020F0502020204030204" pitchFamily="34" charset="0"/>
          </a:endParaRPr>
        </a:p>
      </dsp:txBody>
      <dsp:txXfrm>
        <a:off x="4173" y="1042533"/>
        <a:ext cx="1600029" cy="2854800"/>
      </dsp:txXfrm>
    </dsp:sp>
    <dsp:sp modelId="{46E38B1D-F036-43BD-9580-916F000DD551}">
      <dsp:nvSpPr>
        <dsp:cNvPr id="0" name=""/>
        <dsp:cNvSpPr/>
      </dsp:nvSpPr>
      <dsp:spPr>
        <a:xfrm>
          <a:off x="1828207" y="402522"/>
          <a:ext cx="1600029" cy="6400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200" kern="1200" dirty="0" smtClean="0">
              <a:latin typeface="Calibri" panose="020F0502020204030204" pitchFamily="34" charset="0"/>
            </a:rPr>
            <a:t>Stage d’observation</a:t>
          </a:r>
          <a:endParaRPr lang="fr-BE" sz="1200" kern="1200" dirty="0">
            <a:latin typeface="Calibri" panose="020F0502020204030204" pitchFamily="34" charset="0"/>
          </a:endParaRPr>
        </a:p>
      </dsp:txBody>
      <dsp:txXfrm>
        <a:off x="1828207" y="402522"/>
        <a:ext cx="1600029" cy="640011"/>
      </dsp:txXfrm>
    </dsp:sp>
    <dsp:sp modelId="{ABE1EEF3-CD5A-4EEC-8ABB-86D0FE3D8530}">
      <dsp:nvSpPr>
        <dsp:cNvPr id="0" name=""/>
        <dsp:cNvSpPr/>
      </dsp:nvSpPr>
      <dsp:spPr>
        <a:xfrm>
          <a:off x="1828207" y="1042533"/>
          <a:ext cx="1600029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Before or during the training to get a more precise idea of ​​the profession</a:t>
          </a:r>
          <a:endParaRPr lang="fr-BE" sz="12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200" kern="1200" dirty="0" smtClean="0">
              <a:latin typeface="Calibri" panose="020F0502020204030204" pitchFamily="34" charset="0"/>
            </a:rPr>
            <a:t>Max 4 </a:t>
          </a:r>
          <a:r>
            <a:rPr lang="fr-BE" sz="1200" kern="1200" dirty="0" err="1" smtClean="0">
              <a:latin typeface="Calibri" panose="020F0502020204030204" pitchFamily="34" charset="0"/>
            </a:rPr>
            <a:t>weeks</a:t>
          </a:r>
          <a:endParaRPr lang="fr-BE" sz="1200" kern="1200" dirty="0">
            <a:latin typeface="Calibri" panose="020F0502020204030204" pitchFamily="34" charset="0"/>
          </a:endParaRPr>
        </a:p>
      </dsp:txBody>
      <dsp:txXfrm>
        <a:off x="1828207" y="1042533"/>
        <a:ext cx="1600029" cy="2854800"/>
      </dsp:txXfrm>
    </dsp:sp>
    <dsp:sp modelId="{EFCD78B1-6835-4578-8533-11150604F12F}">
      <dsp:nvSpPr>
        <dsp:cNvPr id="0" name=""/>
        <dsp:cNvSpPr/>
      </dsp:nvSpPr>
      <dsp:spPr>
        <a:xfrm>
          <a:off x="3652241" y="402522"/>
          <a:ext cx="1600029" cy="6400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200" kern="1200" dirty="0" smtClean="0">
              <a:latin typeface="Calibri" panose="020F0502020204030204" pitchFamily="34" charset="0"/>
            </a:rPr>
            <a:t>FPI en entreprise</a:t>
          </a:r>
          <a:endParaRPr lang="fr-BE" sz="1200" kern="1200" dirty="0">
            <a:latin typeface="Calibri" panose="020F0502020204030204" pitchFamily="34" charset="0"/>
          </a:endParaRPr>
        </a:p>
      </dsp:txBody>
      <dsp:txXfrm>
        <a:off x="3652241" y="402522"/>
        <a:ext cx="1600029" cy="640011"/>
      </dsp:txXfrm>
    </dsp:sp>
    <dsp:sp modelId="{5A139481-A5EC-4A52-BC1B-50911002DF4B}">
      <dsp:nvSpPr>
        <dsp:cNvPr id="0" name=""/>
        <dsp:cNvSpPr/>
      </dsp:nvSpPr>
      <dsp:spPr>
        <a:xfrm>
          <a:off x="3643185" y="1069683"/>
          <a:ext cx="1600029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Principle: train a future employee in the company. </a:t>
          </a:r>
          <a:endParaRPr lang="fr-BE" sz="12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1 month to 6 months + commitment for an equivalent duration</a:t>
          </a:r>
          <a:endParaRPr lang="fr-BE" sz="1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643185" y="1069683"/>
        <a:ext cx="1600029" cy="2854800"/>
      </dsp:txXfrm>
    </dsp:sp>
    <dsp:sp modelId="{321013D6-FE10-44C4-A8E1-28949E816C9B}">
      <dsp:nvSpPr>
        <dsp:cNvPr id="0" name=""/>
        <dsp:cNvSpPr/>
      </dsp:nvSpPr>
      <dsp:spPr>
        <a:xfrm>
          <a:off x="5476275" y="402522"/>
          <a:ext cx="1600029" cy="6400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200" kern="1200" dirty="0" smtClean="0">
              <a:latin typeface="Calibri" panose="020F0502020204030204" pitchFamily="34" charset="0"/>
            </a:rPr>
            <a:t>First (ex-stage de transition). </a:t>
          </a:r>
          <a:r>
            <a:rPr lang="fr-BE" sz="1200" kern="1200" dirty="0" err="1" smtClean="0">
              <a:latin typeface="Calibri" panose="020F0502020204030204" pitchFamily="34" charset="0"/>
            </a:rPr>
            <a:t>Actiris</a:t>
          </a:r>
          <a:endParaRPr lang="fr-BE" sz="1200" kern="1200" dirty="0">
            <a:latin typeface="Calibri" panose="020F0502020204030204" pitchFamily="34" charset="0"/>
          </a:endParaRPr>
        </a:p>
      </dsp:txBody>
      <dsp:txXfrm>
        <a:off x="5476275" y="402522"/>
        <a:ext cx="1600029" cy="640011"/>
      </dsp:txXfrm>
    </dsp:sp>
    <dsp:sp modelId="{33F6BEAB-B374-41FA-94DE-FFA345275D65}">
      <dsp:nvSpPr>
        <dsp:cNvPr id="0" name=""/>
        <dsp:cNvSpPr/>
      </dsp:nvSpPr>
      <dsp:spPr>
        <a:xfrm>
          <a:off x="5476275" y="1042533"/>
          <a:ext cx="1600029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Under 30 and max CESS, registered with Actiris as "job seeker" after studies (domiciled in RBC)</a:t>
          </a:r>
          <a:endParaRPr lang="fr-BE" sz="12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200" kern="1200" dirty="0" smtClean="0">
              <a:latin typeface="Calibri" panose="020F0502020204030204" pitchFamily="34" charset="0"/>
            </a:rPr>
            <a:t>3 to 6 </a:t>
          </a:r>
          <a:r>
            <a:rPr lang="fr-BE" sz="1200" kern="1200" dirty="0" err="1" smtClean="0">
              <a:latin typeface="Calibri" panose="020F0502020204030204" pitchFamily="34" charset="0"/>
            </a:rPr>
            <a:t>months</a:t>
          </a:r>
          <a:endParaRPr lang="fr-BE" sz="1200" kern="1200" dirty="0">
            <a:latin typeface="Calibri" panose="020F0502020204030204" pitchFamily="34" charset="0"/>
          </a:endParaRPr>
        </a:p>
      </dsp:txBody>
      <dsp:txXfrm>
        <a:off x="5476275" y="1042533"/>
        <a:ext cx="1600029" cy="2854800"/>
      </dsp:txXfrm>
    </dsp:sp>
    <dsp:sp modelId="{F5BEB61F-4D2C-4821-B76D-3243DCD74679}">
      <dsp:nvSpPr>
        <dsp:cNvPr id="0" name=""/>
        <dsp:cNvSpPr/>
      </dsp:nvSpPr>
      <dsp:spPr>
        <a:xfrm>
          <a:off x="7300309" y="402522"/>
          <a:ext cx="1600029" cy="6400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200" kern="1200" dirty="0" smtClean="0">
              <a:latin typeface="Calibri" panose="020F0502020204030204" pitchFamily="34" charset="0"/>
            </a:rPr>
            <a:t>Stage d’immersion linguistique en entreprise</a:t>
          </a:r>
          <a:endParaRPr lang="fr-BE" sz="1200" kern="1200" dirty="0">
            <a:latin typeface="Calibri" panose="020F0502020204030204" pitchFamily="34" charset="0"/>
          </a:endParaRPr>
        </a:p>
      </dsp:txBody>
      <dsp:txXfrm>
        <a:off x="7300309" y="402522"/>
        <a:ext cx="1600029" cy="640011"/>
      </dsp:txXfrm>
    </dsp:sp>
    <dsp:sp modelId="{C7DD9372-B87B-4E9F-94EE-ED11D80B1A29}">
      <dsp:nvSpPr>
        <dsp:cNvPr id="0" name=""/>
        <dsp:cNvSpPr/>
      </dsp:nvSpPr>
      <dsp:spPr>
        <a:xfrm>
          <a:off x="7300309" y="1042533"/>
          <a:ext cx="1600029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Have the minimum level B1 and the skills in the function / sector targeted</a:t>
          </a:r>
          <a:endParaRPr lang="fr-BE" sz="12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Internship in a French, Dutch or English environment</a:t>
          </a:r>
          <a:endParaRPr lang="fr-BE" sz="12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200" kern="1200" dirty="0" smtClean="0">
              <a:latin typeface="Calibri" panose="020F0502020204030204" pitchFamily="34" charset="0"/>
            </a:rPr>
            <a:t>6 to 8 </a:t>
          </a:r>
          <a:r>
            <a:rPr lang="fr-BE" sz="1200" kern="1200" dirty="0" err="1" smtClean="0">
              <a:latin typeface="Calibri" panose="020F0502020204030204" pitchFamily="34" charset="0"/>
            </a:rPr>
            <a:t>weeks</a:t>
          </a:r>
          <a:endParaRPr lang="fr-BE" sz="1200" kern="1200" dirty="0">
            <a:latin typeface="Calibri" panose="020F0502020204030204" pitchFamily="34" charset="0"/>
          </a:endParaRPr>
        </a:p>
      </dsp:txBody>
      <dsp:txXfrm>
        <a:off x="7300309" y="1042533"/>
        <a:ext cx="1600029" cy="2854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chitecture+Icon">
  <dgm:title val="Disposition architecture"/>
  <dgm:desc val="Permet de représenter des relations hiérarchiques de manière verticale. Cette disposition est particulièrement appropriée pour illustrer les composants ou objets d’architecture qui reposent sur d’autres obje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8B4BA6-DFEC-4086-BC55-55224D1086FE}" type="datetimeFigureOut">
              <a:rPr lang="fr-BE" smtClean="0"/>
              <a:t>02-03-20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3E10A-42CD-473D-B52F-1402BD200D1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346567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89B46-4CB6-3F43-9B88-7B93B0AB6371}" type="datetimeFigureOut">
              <a:rPr lang="fr-FR" smtClean="0"/>
              <a:t>02/03/2020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0C9A3-618E-8C42-B006-86E81CBA5C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6313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0C9A3-618E-8C42-B006-86E81CBA5C6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554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0C9A3-618E-8C42-B006-86E81CBA5C6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6018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B541C-1329-B541-B7C8-44C4653AE21C}" type="slidenum">
              <a:rPr lang="fr-FR" smtClean="0"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4688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0C9A3-618E-8C42-B006-86E81CBA5C6A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2964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0C9A3-618E-8C42-B006-86E81CBA5C6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8604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0C9A3-618E-8C42-B006-86E81CBA5C6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7354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Possibilité</a:t>
            </a:r>
            <a:r>
              <a:rPr lang="fr-BE" baseline="0" dirty="0" smtClean="0"/>
              <a:t> de visionner les vidéos métiers sur les tablettes ou sur les ordinateurs</a:t>
            </a:r>
          </a:p>
          <a:p>
            <a:r>
              <a:rPr lang="fr-BE" baseline="0" dirty="0" smtClean="0"/>
              <a:t>Possibilité de découvrir les métiers via les zoom métiers + découverte métiers BF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0C9A3-618E-8C42-B006-86E81CBA5C6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78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0C9A3-618E-8C42-B006-86E81CBA5C6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4383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Basculer</a:t>
            </a:r>
            <a:r>
              <a:rPr lang="fr-BE" baseline="0" dirty="0" smtClean="0"/>
              <a:t> sur le site web </a:t>
            </a:r>
            <a:r>
              <a:rPr lang="fr-BE" baseline="0" dirty="0" err="1" smtClean="0"/>
              <a:t>Dorifor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0C9A3-618E-8C42-B006-86E81CBA5C6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4816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947" indent="-171947">
              <a:buFont typeface="Arial" pitchFamily="34" charset="0"/>
              <a:buChar char="•"/>
              <a:defRPr/>
            </a:pPr>
            <a:r>
              <a:rPr lang="fr-BE" dirty="0" smtClean="0">
                <a:solidFill>
                  <a:prstClr val="black"/>
                </a:solidFill>
              </a:rPr>
              <a:t>Nous ne parlerons pas de la formation privée et de l’associatif non qualifiant de type «éducation permanente».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BE" b="1" dirty="0" smtClean="0">
              <a:solidFill>
                <a:prstClr val="black"/>
              </a:solidFill>
            </a:endParaRPr>
          </a:p>
          <a:p>
            <a:pPr marL="171947" indent="-171947">
              <a:buFont typeface="Arial" pitchFamily="34" charset="0"/>
              <a:buChar char="•"/>
              <a:defRPr/>
            </a:pPr>
            <a:r>
              <a:rPr lang="fr-BE" dirty="0" smtClean="0">
                <a:solidFill>
                  <a:prstClr val="black"/>
                </a:solidFill>
              </a:rPr>
              <a:t>À noter : possibilité de se former dans une autre région si on ne trouve pas ce qu’on cherche à Bruxelles.</a:t>
            </a:r>
          </a:p>
          <a:p>
            <a:pPr marL="171947" indent="-171947">
              <a:buFont typeface="Arial" pitchFamily="34" charset="0"/>
              <a:buChar char="•"/>
              <a:defRPr/>
            </a:pPr>
            <a:endParaRPr lang="fr-BE" dirty="0" smtClean="0">
              <a:solidFill>
                <a:prstClr val="black"/>
              </a:solidFill>
            </a:endParaRP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2B867C-B864-4093-BE99-A5C169D45D1E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B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249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2B867C-B864-4093-BE99-A5C169D45D1E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B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374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40C9A3-618E-8C42-B006-86E81CBA5C6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154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’élément multimédia 9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2913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664" y="333375"/>
            <a:ext cx="6985149" cy="946621"/>
          </a:xfrm>
        </p:spPr>
        <p:txBody>
          <a:bodyPr anchor="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2545" y="2924944"/>
            <a:ext cx="2355258" cy="3240906"/>
          </a:xfrm>
        </p:spPr>
        <p:txBody>
          <a:bodyPr/>
          <a:lstStyle>
            <a:lvl5pPr marL="0">
              <a:defRPr sz="11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3" hasCustomPrompt="1"/>
          </p:nvPr>
        </p:nvSpPr>
        <p:spPr>
          <a:xfrm>
            <a:off x="539552" y="1844824"/>
            <a:ext cx="7993261" cy="901617"/>
          </a:xfrm>
        </p:spPr>
        <p:txBody>
          <a:bodyPr>
            <a:noAutofit/>
          </a:bodyPr>
          <a:lstStyle>
            <a:lvl1pPr marL="0" indent="0" algn="l">
              <a:buNone/>
              <a:defRPr sz="2600" b="0" i="0" cap="none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ajouter </a:t>
            </a:r>
            <a:r>
              <a:rPr lang="fr-FR" smtClean="0"/>
              <a:t>un sous-titre</a:t>
            </a:r>
            <a:endParaRPr lang="fr-FR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5"/>
          </p:nvPr>
        </p:nvSpPr>
        <p:spPr>
          <a:xfrm>
            <a:off x="3344863" y="2924944"/>
            <a:ext cx="5187950" cy="3240906"/>
          </a:xfrm>
        </p:spPr>
        <p:txBody>
          <a:bodyPr/>
          <a:lstStyle>
            <a:lvl5pPr marL="0">
              <a:defRPr sz="1100" baseline="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664" y="333375"/>
            <a:ext cx="6985149" cy="946621"/>
          </a:xfrm>
        </p:spPr>
        <p:txBody>
          <a:bodyPr anchor="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2545" y="2924944"/>
            <a:ext cx="2355258" cy="3240906"/>
          </a:xfrm>
        </p:spPr>
        <p:txBody>
          <a:bodyPr/>
          <a:lstStyle>
            <a:lvl5pPr marL="0">
              <a:defRPr sz="11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3" hasCustomPrompt="1"/>
          </p:nvPr>
        </p:nvSpPr>
        <p:spPr>
          <a:xfrm>
            <a:off x="539552" y="1844824"/>
            <a:ext cx="7993261" cy="901617"/>
          </a:xfrm>
        </p:spPr>
        <p:txBody>
          <a:bodyPr>
            <a:noAutofit/>
          </a:bodyPr>
          <a:lstStyle>
            <a:lvl1pPr marL="0" indent="0" algn="l">
              <a:buNone/>
              <a:defRPr sz="2600" b="0" i="0" cap="none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ajouter </a:t>
            </a:r>
            <a:r>
              <a:rPr lang="fr-FR" smtClean="0"/>
              <a:t>un sous-titre</a:t>
            </a:r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4"/>
          </p:nvPr>
        </p:nvSpPr>
        <p:spPr>
          <a:xfrm>
            <a:off x="3355050" y="2924944"/>
            <a:ext cx="2355258" cy="3240906"/>
          </a:xfrm>
        </p:spPr>
        <p:txBody>
          <a:bodyPr/>
          <a:lstStyle>
            <a:lvl5pPr marL="0">
              <a:defRPr sz="1100" baseline="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5"/>
          </p:nvPr>
        </p:nvSpPr>
        <p:spPr>
          <a:xfrm>
            <a:off x="6177555" y="2924944"/>
            <a:ext cx="2355258" cy="3240906"/>
          </a:xfrm>
        </p:spPr>
        <p:txBody>
          <a:bodyPr/>
          <a:lstStyle>
            <a:lvl5pPr marL="0">
              <a:defRPr sz="1100" baseline="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664" y="333375"/>
            <a:ext cx="6985149" cy="946621"/>
          </a:xfrm>
        </p:spPr>
        <p:txBody>
          <a:bodyPr anchor="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5197" y="2924944"/>
            <a:ext cx="3759466" cy="1583556"/>
          </a:xfrm>
        </p:spPr>
        <p:txBody>
          <a:bodyPr/>
          <a:lstStyle>
            <a:lvl4pPr>
              <a:defRPr sz="1300" baseline="0"/>
            </a:lvl4pPr>
            <a:lvl5pPr marL="0">
              <a:defRPr sz="11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3" hasCustomPrompt="1"/>
          </p:nvPr>
        </p:nvSpPr>
        <p:spPr>
          <a:xfrm>
            <a:off x="539552" y="1844824"/>
            <a:ext cx="7993261" cy="901617"/>
          </a:xfrm>
        </p:spPr>
        <p:txBody>
          <a:bodyPr>
            <a:noAutofit/>
          </a:bodyPr>
          <a:lstStyle>
            <a:lvl1pPr marL="0" indent="0" algn="l">
              <a:buNone/>
              <a:defRPr sz="2600" b="0" i="0" cap="none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ajouter </a:t>
            </a:r>
            <a:r>
              <a:rPr lang="fr-FR" smtClean="0"/>
              <a:t>un sous-titre</a:t>
            </a:r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4"/>
          </p:nvPr>
        </p:nvSpPr>
        <p:spPr>
          <a:xfrm>
            <a:off x="4773347" y="2924944"/>
            <a:ext cx="3759466" cy="1583556"/>
          </a:xfrm>
        </p:spPr>
        <p:txBody>
          <a:bodyPr/>
          <a:lstStyle>
            <a:lvl4pPr>
              <a:defRPr sz="1300" baseline="0"/>
            </a:lvl4pPr>
            <a:lvl5pPr marL="0">
              <a:defRPr sz="11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5"/>
          </p:nvPr>
        </p:nvSpPr>
        <p:spPr>
          <a:xfrm>
            <a:off x="525197" y="4725144"/>
            <a:ext cx="8007616" cy="1440706"/>
          </a:xfrm>
        </p:spPr>
        <p:txBody>
          <a:bodyPr/>
          <a:lstStyle>
            <a:lvl5pPr marL="0">
              <a:defRPr sz="11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32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e seule_sans texte introduc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28E49-E3BD-4E9C-B00A-D3F11BE9BF5A}" type="datetime1">
              <a:rPr lang="fr-FR" smtClean="0"/>
              <a:t>02/03/2020</a:t>
            </a:fld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D6B010-48D8-6340-A557-5F083DC14B29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5" name="Titre 7"/>
          <p:cNvSpPr>
            <a:spLocks noGrp="1"/>
          </p:cNvSpPr>
          <p:nvPr>
            <p:ph type="title"/>
          </p:nvPr>
        </p:nvSpPr>
        <p:spPr>
          <a:xfrm>
            <a:off x="2584451" y="207819"/>
            <a:ext cx="6108699" cy="784830"/>
          </a:xfrm>
        </p:spPr>
        <p:txBody>
          <a:bodyPr lIns="0" tIns="0" rIns="0" bIns="0" anchor="b" anchorCtr="0">
            <a:normAutofit/>
          </a:bodyPr>
          <a:lstStyle>
            <a:lvl1pPr>
              <a:defRPr sz="2000" b="1" i="0" baseline="0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8789" y="1600200"/>
            <a:ext cx="7404965" cy="4525963"/>
          </a:xfrm>
        </p:spPr>
        <p:txBody>
          <a:bodyPr lIns="0" tIns="0" rIns="0" bIns="0"/>
          <a:lstStyle>
            <a:lvl1pPr>
              <a:defRPr sz="1800" baseline="0">
                <a:solidFill>
                  <a:srgbClr val="3E3E3D"/>
                </a:solidFill>
              </a:defRPr>
            </a:lvl1pPr>
            <a:lvl2pPr marL="742950" indent="-285750">
              <a:buClr>
                <a:srgbClr val="3E3E3D"/>
              </a:buClr>
              <a:buSzPct val="100000"/>
              <a:buFont typeface="Arial"/>
              <a:buChar char="•"/>
              <a:defRPr sz="1800" b="0" i="0" baseline="0">
                <a:solidFill>
                  <a:srgbClr val="3E3E3D"/>
                </a:solidFill>
              </a:defRPr>
            </a:lvl2pPr>
            <a:lvl3pPr marL="914400" indent="0">
              <a:buFontTx/>
              <a:buNone/>
              <a:defRPr/>
            </a:lvl3pPr>
          </a:lstStyle>
          <a:p>
            <a:pPr lvl="1"/>
            <a:r>
              <a:rPr lang="fr-FR" dirty="0"/>
              <a:t>Deuxième niveau</a:t>
            </a:r>
            <a:br>
              <a:rPr lang="fr-FR" dirty="0"/>
            </a:br>
            <a:r>
              <a:rPr lang="fr-FR" dirty="0"/>
              <a:t>détails du 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811701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51050" y="1988840"/>
            <a:ext cx="5257254" cy="1224136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4" name="Sous-titre 2"/>
          <p:cNvSpPr>
            <a:spLocks noGrp="1"/>
          </p:cNvSpPr>
          <p:nvPr>
            <p:ph type="subTitle" idx="1"/>
          </p:nvPr>
        </p:nvSpPr>
        <p:spPr>
          <a:xfrm>
            <a:off x="2051050" y="3443340"/>
            <a:ext cx="6193358" cy="418353"/>
          </a:xfrm>
        </p:spPr>
        <p:txBody>
          <a:bodyPr>
            <a:noAutofit/>
          </a:bodyPr>
          <a:lstStyle>
            <a:lvl1pPr marL="0" indent="0" algn="l">
              <a:buNone/>
              <a:defRPr sz="1700" b="1" i="0" cap="sm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0"/>
          </p:nvPr>
        </p:nvSpPr>
        <p:spPr>
          <a:xfrm>
            <a:off x="2051050" y="3933701"/>
            <a:ext cx="5041900" cy="1295499"/>
          </a:xfrm>
        </p:spPr>
        <p:txBody>
          <a:bodyPr>
            <a:normAutofit/>
          </a:bodyPr>
          <a:lstStyle>
            <a:lvl1pPr>
              <a:defRPr sz="1700" baseline="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75158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385">
          <p15:clr>
            <a:srgbClr val="FBAE40"/>
          </p15:clr>
        </p15:guide>
        <p15:guide id="4" pos="1292">
          <p15:clr>
            <a:srgbClr val="FBAE40"/>
          </p15:clr>
        </p15:guide>
        <p15:guide id="5" pos="5375">
          <p15:clr>
            <a:srgbClr val="FBAE40"/>
          </p15:clr>
        </p15:guide>
        <p15:guide id="6" pos="4468">
          <p15:clr>
            <a:srgbClr val="FBAE40"/>
          </p15:clr>
        </p15:guide>
        <p15:guide id="7" orient="horz" pos="1253">
          <p15:clr>
            <a:srgbClr val="FBAE40"/>
          </p15:clr>
        </p15:guide>
        <p15:guide id="8" orient="horz" pos="3249">
          <p15:clr>
            <a:srgbClr val="FBAE40"/>
          </p15:clr>
        </p15:guide>
        <p15:guide id="11" orient="horz" pos="252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asq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369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owtt_B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8598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f1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897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f2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23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5712" y="3674640"/>
            <a:ext cx="4318279" cy="2387600"/>
          </a:xfrm>
          <a:prstGeom prst="rect">
            <a:avLst/>
          </a:prstGeom>
        </p:spPr>
        <p:txBody>
          <a:bodyPr anchor="t">
            <a:normAutofit/>
          </a:bodyPr>
          <a:lstStyle>
            <a:lvl1pPr indent="0" algn="l" defTabSz="57150">
              <a:lnSpc>
                <a:spcPct val="100000"/>
              </a:lnSpc>
              <a:defRPr sz="3400" baseline="0"/>
            </a:lvl1pPr>
          </a:lstStyle>
          <a:p>
            <a:r>
              <a:rPr lang="fr-FR" dirty="0" smtClean="0"/>
              <a:t>Cliquez et modifiez le titre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ond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546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owtt_carrefou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7355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+ contenu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-2472891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68184F-48E8-0945-8A0B-CCADF6F0D5BF}" type="datetimeFigureOut">
              <a:rPr kumimoji="0" lang="fr-FR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02/03/2020</a:t>
            </a:fld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D6B010-48D8-6340-A557-5F083DC14B29}" type="slidenum">
              <a:rPr kumimoji="0" lang="fr-FR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5" name="Titre 7"/>
          <p:cNvSpPr>
            <a:spLocks noGrp="1"/>
          </p:cNvSpPr>
          <p:nvPr>
            <p:ph type="title"/>
          </p:nvPr>
        </p:nvSpPr>
        <p:spPr>
          <a:xfrm>
            <a:off x="2584451" y="207819"/>
            <a:ext cx="6108699" cy="78483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2000" b="1" i="0" baseline="0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541338" y="1600200"/>
            <a:ext cx="8145462" cy="4525963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aseline="0">
                <a:solidFill>
                  <a:srgbClr val="3E3E3D"/>
                </a:solidFill>
              </a:defRPr>
            </a:lvl1pPr>
            <a:lvl2pPr marL="742950" indent="-285750">
              <a:buClr>
                <a:srgbClr val="3E3E3D"/>
              </a:buClr>
              <a:buSzPct val="100000"/>
              <a:buFont typeface="Arial"/>
              <a:buChar char="•"/>
              <a:defRPr sz="1800" b="0" i="0" baseline="0">
                <a:solidFill>
                  <a:srgbClr val="3E3E3D"/>
                </a:solidFill>
              </a:defRPr>
            </a:lvl2pPr>
            <a:lvl3pPr marL="914400" indent="0">
              <a:buFontTx/>
              <a:buNone/>
              <a:defRPr/>
            </a:lvl3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06578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2051050" y="1988840"/>
            <a:ext cx="5257254" cy="1224136"/>
          </a:xfrm>
        </p:spPr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14" name="Sous-titre 2"/>
          <p:cNvSpPr>
            <a:spLocks noGrp="1"/>
          </p:cNvSpPr>
          <p:nvPr>
            <p:ph type="subTitle" idx="1"/>
          </p:nvPr>
        </p:nvSpPr>
        <p:spPr>
          <a:xfrm>
            <a:off x="2051050" y="3443340"/>
            <a:ext cx="6193358" cy="418353"/>
          </a:xfrm>
        </p:spPr>
        <p:txBody>
          <a:bodyPr>
            <a:noAutofit/>
          </a:bodyPr>
          <a:lstStyle>
            <a:lvl1pPr marL="0" indent="0" algn="l">
              <a:buNone/>
              <a:defRPr sz="1700" b="1" i="0" cap="sm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0"/>
          </p:nvPr>
        </p:nvSpPr>
        <p:spPr>
          <a:xfrm>
            <a:off x="2051050" y="3933701"/>
            <a:ext cx="5041900" cy="1295499"/>
          </a:xfrm>
        </p:spPr>
        <p:txBody>
          <a:bodyPr>
            <a:normAutofit/>
          </a:bodyPr>
          <a:lstStyle>
            <a:lvl1pPr>
              <a:defRPr sz="1700" baseline="0"/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2441393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385" userDrawn="1">
          <p15:clr>
            <a:srgbClr val="FBAE40"/>
          </p15:clr>
        </p15:guide>
        <p15:guide id="4" pos="1292" userDrawn="1">
          <p15:clr>
            <a:srgbClr val="FBAE40"/>
          </p15:clr>
        </p15:guide>
        <p15:guide id="5" pos="5375" userDrawn="1">
          <p15:clr>
            <a:srgbClr val="FBAE40"/>
          </p15:clr>
        </p15:guide>
        <p15:guide id="6" pos="4468" userDrawn="1">
          <p15:clr>
            <a:srgbClr val="FBAE40"/>
          </p15:clr>
        </p15:guide>
        <p15:guide id="7" orient="horz" pos="1253" userDrawn="1">
          <p15:clr>
            <a:srgbClr val="FBAE40"/>
          </p15:clr>
        </p15:guide>
        <p15:guide id="8" orient="horz" pos="3249" userDrawn="1">
          <p15:clr>
            <a:srgbClr val="FBAE40"/>
          </p15:clr>
        </p15:guide>
        <p15:guide id="11" orient="horz" pos="252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664" y="333375"/>
            <a:ext cx="6985148" cy="1079401"/>
          </a:xfrm>
        </p:spPr>
        <p:txBody>
          <a:bodyPr anchor="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5197" y="2924944"/>
            <a:ext cx="8007615" cy="3240906"/>
          </a:xfrm>
        </p:spPr>
        <p:txBody>
          <a:bodyPr/>
          <a:lstStyle>
            <a:lvl5pPr marL="0">
              <a:defRPr sz="1100" baseline="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8" name="Sous-titre 2"/>
          <p:cNvSpPr>
            <a:spLocks noGrp="1"/>
          </p:cNvSpPr>
          <p:nvPr>
            <p:ph type="subTitle" idx="13" hasCustomPrompt="1"/>
          </p:nvPr>
        </p:nvSpPr>
        <p:spPr>
          <a:xfrm>
            <a:off x="539552" y="1844824"/>
            <a:ext cx="7993261" cy="901617"/>
          </a:xfrm>
        </p:spPr>
        <p:txBody>
          <a:bodyPr>
            <a:noAutofit/>
          </a:bodyPr>
          <a:lstStyle>
            <a:lvl1pPr marL="0" indent="0" algn="l">
              <a:buNone/>
              <a:defRPr sz="2600" b="0" i="0" cap="none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ajouter un sous-titre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5pPr marL="0">
              <a:defRPr sz="11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547664" y="333375"/>
            <a:ext cx="6985149" cy="946621"/>
          </a:xfrm>
        </p:spPr>
        <p:txBody>
          <a:bodyPr anchor="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8199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664" y="333375"/>
            <a:ext cx="6985149" cy="946621"/>
          </a:xfrm>
        </p:spPr>
        <p:txBody>
          <a:bodyPr anchor="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5197" y="2924944"/>
            <a:ext cx="3759466" cy="3240906"/>
          </a:xfrm>
        </p:spPr>
        <p:txBody>
          <a:bodyPr/>
          <a:lstStyle>
            <a:lvl5pPr marL="0">
              <a:defRPr sz="11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3" hasCustomPrompt="1"/>
          </p:nvPr>
        </p:nvSpPr>
        <p:spPr>
          <a:xfrm>
            <a:off x="539552" y="1844824"/>
            <a:ext cx="7993261" cy="901617"/>
          </a:xfrm>
        </p:spPr>
        <p:txBody>
          <a:bodyPr>
            <a:noAutofit/>
          </a:bodyPr>
          <a:lstStyle>
            <a:lvl1pPr marL="0" indent="0" algn="l">
              <a:buNone/>
              <a:defRPr sz="2600" b="0" i="0" cap="none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ajouter </a:t>
            </a:r>
            <a:r>
              <a:rPr lang="fr-FR" smtClean="0"/>
              <a:t>un sous-titre</a:t>
            </a:r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4"/>
          </p:nvPr>
        </p:nvSpPr>
        <p:spPr>
          <a:xfrm>
            <a:off x="4773347" y="2924944"/>
            <a:ext cx="3759466" cy="3240906"/>
          </a:xfrm>
        </p:spPr>
        <p:txBody>
          <a:bodyPr/>
          <a:lstStyle>
            <a:lvl5pPr marL="0">
              <a:defRPr sz="1100" baseline="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1547664" y="333375"/>
            <a:ext cx="6985149" cy="946621"/>
          </a:xfrm>
        </p:spPr>
        <p:txBody>
          <a:bodyPr anchor="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12" name="Espace réservé du contenu 2"/>
          <p:cNvSpPr>
            <a:spLocks noGrp="1"/>
          </p:cNvSpPr>
          <p:nvPr>
            <p:ph idx="13"/>
          </p:nvPr>
        </p:nvSpPr>
        <p:spPr>
          <a:xfrm>
            <a:off x="525197" y="2924944"/>
            <a:ext cx="3759466" cy="3240906"/>
          </a:xfrm>
        </p:spPr>
        <p:txBody>
          <a:bodyPr/>
          <a:lstStyle>
            <a:lvl4pPr>
              <a:defRPr sz="1300" baseline="0"/>
            </a:lvl4pPr>
            <a:lvl5pPr marL="0">
              <a:defRPr sz="11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3" name="Espace réservé du contenu 2"/>
          <p:cNvSpPr>
            <a:spLocks noGrp="1"/>
          </p:cNvSpPr>
          <p:nvPr>
            <p:ph idx="14"/>
          </p:nvPr>
        </p:nvSpPr>
        <p:spPr>
          <a:xfrm>
            <a:off x="4773347" y="2924944"/>
            <a:ext cx="3759466" cy="3240906"/>
          </a:xfrm>
        </p:spPr>
        <p:txBody>
          <a:bodyPr/>
          <a:lstStyle>
            <a:lvl4pPr>
              <a:defRPr sz="1300" baseline="0"/>
            </a:lvl4pPr>
            <a:lvl5pPr marL="0">
              <a:defRPr sz="11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8" name="Espace réservé du texte 2"/>
          <p:cNvSpPr>
            <a:spLocks noGrp="1"/>
          </p:cNvSpPr>
          <p:nvPr>
            <p:ph type="body" idx="1"/>
          </p:nvPr>
        </p:nvSpPr>
        <p:spPr>
          <a:xfrm>
            <a:off x="525198" y="1831694"/>
            <a:ext cx="3759466" cy="823912"/>
          </a:xfrm>
        </p:spPr>
        <p:txBody>
          <a:bodyPr anchor="t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9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773347" y="1831694"/>
            <a:ext cx="3759466" cy="823912"/>
          </a:xfrm>
        </p:spPr>
        <p:txBody>
          <a:bodyPr anchor="t"/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70793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39552" y="1825625"/>
            <a:ext cx="3745111" cy="4351338"/>
          </a:xfrm>
        </p:spPr>
        <p:txBody>
          <a:bodyPr/>
          <a:lstStyle>
            <a:lvl5pPr marL="0">
              <a:defRPr sz="11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16016" y="1825625"/>
            <a:ext cx="3816797" cy="4351338"/>
          </a:xfrm>
        </p:spPr>
        <p:txBody>
          <a:bodyPr/>
          <a:lstStyle>
            <a:lvl5pPr marL="0">
              <a:defRPr sz="11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niveau0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6289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664" y="333375"/>
            <a:ext cx="6985149" cy="946621"/>
          </a:xfrm>
        </p:spPr>
        <p:txBody>
          <a:bodyPr anchor="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2545" y="2924944"/>
            <a:ext cx="5174518" cy="3240906"/>
          </a:xfrm>
        </p:spPr>
        <p:txBody>
          <a:bodyPr/>
          <a:lstStyle>
            <a:lvl5pPr marL="0">
              <a:defRPr sz="11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3" hasCustomPrompt="1"/>
          </p:nvPr>
        </p:nvSpPr>
        <p:spPr>
          <a:xfrm>
            <a:off x="539552" y="1844824"/>
            <a:ext cx="7993261" cy="901617"/>
          </a:xfrm>
        </p:spPr>
        <p:txBody>
          <a:bodyPr>
            <a:noAutofit/>
          </a:bodyPr>
          <a:lstStyle>
            <a:lvl1pPr marL="0" indent="0" algn="l">
              <a:buNone/>
              <a:defRPr sz="2600" b="0" i="0" cap="none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ajouter </a:t>
            </a:r>
            <a:r>
              <a:rPr lang="fr-FR" smtClean="0"/>
              <a:t>un sous-titre</a:t>
            </a:r>
            <a:endParaRPr lang="fr-FR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5"/>
          </p:nvPr>
        </p:nvSpPr>
        <p:spPr>
          <a:xfrm>
            <a:off x="6177555" y="2924944"/>
            <a:ext cx="2355258" cy="3240906"/>
          </a:xfrm>
        </p:spPr>
        <p:txBody>
          <a:bodyPr/>
          <a:lstStyle>
            <a:lvl5pPr marL="0">
              <a:defRPr sz="1100" baseline="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166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2"/>
                </a:solidFill>
              </a:defRPr>
            </a:lvl1pPr>
          </a:lstStyle>
          <a:p>
            <a:fld id="{C2C4FD61-45C4-8D40-A28E-274C2AA630A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bg2"/>
                </a:solidFill>
              </a:defRPr>
            </a:lvl1pPr>
          </a:lstStyle>
          <a:p>
            <a:fld id="{844748CD-B4AC-B044-A923-345177BFE50C}" type="datetimeFigureOut">
              <a:rPr lang="fr-FR" smtClean="0"/>
              <a:pPr/>
              <a:t>02/03/2020</a:t>
            </a:fld>
            <a:endParaRPr lang="fr-FR" dirty="0"/>
          </a:p>
        </p:txBody>
      </p:sp>
      <p:sp>
        <p:nvSpPr>
          <p:cNvPr id="7" name="Espace réservé du titre 6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48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fontAlgn="t" latinLnBrk="0" hangingPunct="1">
        <a:lnSpc>
          <a:spcPct val="90000"/>
        </a:lnSpc>
        <a:spcBef>
          <a:spcPct val="0"/>
        </a:spcBef>
        <a:buNone/>
        <a:defRPr sz="3400" kern="1200" baseline="0">
          <a:solidFill>
            <a:schemeClr val="bg1"/>
          </a:solidFill>
          <a:latin typeface="Arial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600" kern="1200" baseline="0">
          <a:solidFill>
            <a:schemeClr val="bg1"/>
          </a:solidFill>
          <a:latin typeface="Arial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 baseline="0">
          <a:solidFill>
            <a:schemeClr val="bg1"/>
          </a:solidFill>
          <a:latin typeface="Arial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 baseline="0">
          <a:solidFill>
            <a:schemeClr val="bg1"/>
          </a:solidFill>
          <a:latin typeface="Arial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 baseline="0">
          <a:solidFill>
            <a:schemeClr val="bg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bg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200501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3"/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D48DA-2C15-314F-837A-BC8E03D3D7BB}" type="datetimeFigureOut">
              <a:rPr lang="fr-FR" smtClean="0"/>
              <a:t>02/03/2020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08C08-9D4A-B541-ABD4-D6F438852C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968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 baseline="0">
          <a:solidFill>
            <a:schemeClr val="accent1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600" kern="1200" baseline="0">
          <a:solidFill>
            <a:schemeClr val="accent1"/>
          </a:solidFill>
          <a:latin typeface="Arial" charset="0"/>
          <a:ea typeface="Arial" charset="0"/>
          <a:cs typeface="Arial" charset="0"/>
        </a:defRPr>
      </a:lvl1pPr>
      <a:lvl2pPr marL="0" indent="0" algn="l" defTabSz="914400" rtl="0" eaLnBrk="1" latinLnBrk="0" hangingPunct="1">
        <a:lnSpc>
          <a:spcPct val="90000"/>
        </a:lnSpc>
        <a:spcBef>
          <a:spcPts val="0"/>
        </a:spcBef>
        <a:buFontTx/>
        <a:buNone/>
        <a:defRPr sz="2300" kern="1200" baseline="0">
          <a:solidFill>
            <a:schemeClr val="accent1"/>
          </a:solidFill>
          <a:latin typeface="Arial" charset="0"/>
          <a:ea typeface="Arial" charset="0"/>
          <a:cs typeface="Arial" charset="0"/>
        </a:defRPr>
      </a:lvl2pPr>
      <a:lvl3pPr marL="0" indent="0" algn="l" defTabSz="914400" rtl="0" eaLnBrk="1" latinLnBrk="0" hangingPunct="1">
        <a:lnSpc>
          <a:spcPct val="90000"/>
        </a:lnSpc>
        <a:spcBef>
          <a:spcPts val="0"/>
        </a:spcBef>
        <a:buFontTx/>
        <a:buNone/>
        <a:defRPr sz="1900" kern="1200" baseline="0">
          <a:solidFill>
            <a:schemeClr val="accent1"/>
          </a:solidFill>
          <a:latin typeface="Arial" charset="0"/>
          <a:ea typeface="Arial" charset="0"/>
          <a:cs typeface="Arial" charset="0"/>
        </a:defRPr>
      </a:lvl3pPr>
      <a:lvl4pPr marL="0" indent="0" algn="l" defTabSz="914400" rtl="0" eaLnBrk="1" latinLnBrk="0" hangingPunct="1">
        <a:lnSpc>
          <a:spcPct val="90000"/>
        </a:lnSpc>
        <a:spcBef>
          <a:spcPts val="0"/>
        </a:spcBef>
        <a:buFontTx/>
        <a:buNone/>
        <a:defRPr sz="1700" kern="1200" baseline="0">
          <a:solidFill>
            <a:schemeClr val="accent1"/>
          </a:solidFill>
          <a:latin typeface="Arial" charset="0"/>
          <a:ea typeface="Arial" charset="0"/>
          <a:cs typeface="Arial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buFontTx/>
        <a:buNone/>
        <a:defRPr sz="1500" kern="1200" baseline="0">
          <a:solidFill>
            <a:schemeClr val="accent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47664" y="333375"/>
            <a:ext cx="6985149" cy="10794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345FE-C0A1-6740-8575-2B84FE5599E4}" type="datetimeFigureOut">
              <a:rPr lang="fr-FR" smtClean="0"/>
              <a:t>02/03/2020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A2418-7CCF-1840-9825-9772BA0BC211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3812"/>
            <a:ext cx="1152128" cy="77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5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84" r:id="rId3"/>
    <p:sldLayoutId id="2147483676" r:id="rId4"/>
    <p:sldLayoutId id="2147483675" r:id="rId5"/>
    <p:sldLayoutId id="2147483699" r:id="rId6"/>
    <p:sldLayoutId id="2147483702" r:id="rId7"/>
    <p:sldLayoutId id="2147483698" r:id="rId8"/>
    <p:sldLayoutId id="2147483685" r:id="rId9"/>
    <p:sldLayoutId id="2147483677" r:id="rId10"/>
    <p:sldLayoutId id="2147483711" r:id="rId11"/>
    <p:sldLayoutId id="214748371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bg1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385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pos="5375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8" pos="2699" userDrawn="1">
          <p15:clr>
            <a:srgbClr val="F26B43"/>
          </p15:clr>
        </p15:guide>
        <p15:guide id="9" pos="3061" userDrawn="1">
          <p15:clr>
            <a:srgbClr val="F26B43"/>
          </p15:clr>
        </p15:guide>
        <p15:guide id="10" orient="horz" pos="2840" userDrawn="1">
          <p15:clr>
            <a:srgbClr val="F26B43"/>
          </p15:clr>
        </p15:guide>
        <p15:guide id="11" orient="horz" pos="1842" userDrawn="1">
          <p15:clr>
            <a:srgbClr val="F26B43"/>
          </p15:clr>
        </p15:guide>
        <p15:guide id="12" orient="horz" pos="1152" userDrawn="1">
          <p15:clr>
            <a:srgbClr val="F26B43"/>
          </p15:clr>
        </p15:guide>
        <p15:guide id="13" pos="1815" userDrawn="1">
          <p15:clr>
            <a:srgbClr val="F26B43"/>
          </p15:clr>
        </p15:guide>
        <p15:guide id="14" pos="2107" userDrawn="1">
          <p15:clr>
            <a:srgbClr val="F26B43"/>
          </p15:clr>
        </p15:guide>
        <p15:guide id="15" pos="3595" userDrawn="1">
          <p15:clr>
            <a:srgbClr val="F26B43"/>
          </p15:clr>
        </p15:guide>
        <p15:guide id="16" pos="3886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818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charset="0"/>
          <a:ea typeface="ヒラギノ角ゴ Pro W3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 W3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 W3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 W3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 W3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Arial" charset="0"/>
          <a:ea typeface="ヒラギノ角ゴ Pro W3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Arial" charset="0"/>
          <a:ea typeface="MS PGothic" pitchFamily="34" charset="-128"/>
          <a:cs typeface="MS PGothic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charset="0"/>
          <a:ea typeface="MS PGothic" pitchFamily="34" charset="-128"/>
          <a:cs typeface="MS PGothic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charset="0"/>
          <a:ea typeface="MS PGothic" pitchFamily="34" charset="-128"/>
          <a:cs typeface="MS PGothic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charset="0"/>
          <a:ea typeface="MS PGothic" pitchFamily="34" charset="-128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migrantskills/#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://www.bruxelles-j.b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citedesmetiers.brussels/" TargetMode="External"/><Relationship Id="rId5" Type="http://schemas.openxmlformats.org/officeDocument/2006/relationships/hyperlink" Target="http://www.dorifor.be/" TargetMode="Externa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tedesmetiers.brussels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tedesmetiers.brussels/fr-BE/Chercher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www.dorifor.be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élément multimédia 1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" y="0"/>
            <a:ext cx="865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0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gner un rectangle à un seul coin 21"/>
          <p:cNvSpPr/>
          <p:nvPr/>
        </p:nvSpPr>
        <p:spPr>
          <a:xfrm>
            <a:off x="2236366" y="4285675"/>
            <a:ext cx="2306944" cy="2073729"/>
          </a:xfrm>
          <a:prstGeom prst="snip1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ＭＳ Ｐゴシック"/>
            </a:endParaRPr>
          </a:p>
        </p:txBody>
      </p:sp>
      <p:sp>
        <p:nvSpPr>
          <p:cNvPr id="19" name="Rogner un rectangle à un seul coin 18"/>
          <p:cNvSpPr/>
          <p:nvPr/>
        </p:nvSpPr>
        <p:spPr>
          <a:xfrm>
            <a:off x="5654099" y="637891"/>
            <a:ext cx="2971800" cy="2471561"/>
          </a:xfrm>
          <a:prstGeom prst="snip1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ＭＳ Ｐゴシック"/>
            </a:endParaRPr>
          </a:p>
        </p:txBody>
      </p:sp>
      <p:sp>
        <p:nvSpPr>
          <p:cNvPr id="2" name="Rogner un rectangle à un seul coin 1"/>
          <p:cNvSpPr/>
          <p:nvPr/>
        </p:nvSpPr>
        <p:spPr>
          <a:xfrm>
            <a:off x="805758" y="977703"/>
            <a:ext cx="4190784" cy="3262283"/>
          </a:xfrm>
          <a:prstGeom prst="snip1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ＭＳ Ｐゴシック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23379" y="1044536"/>
            <a:ext cx="3397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BE" sz="2400" b="1" dirty="0" err="1" smtClean="0">
                <a:solidFill>
                  <a:prstClr val="black"/>
                </a:solidFill>
                <a:latin typeface="Calibri" pitchFamily="34" charset="0"/>
                <a:ea typeface="ＭＳ Ｐゴシック" charset="-128"/>
              </a:rPr>
              <a:t>Vocational</a:t>
            </a:r>
            <a:r>
              <a:rPr lang="fr-BE" sz="2400" b="1" dirty="0" smtClean="0">
                <a:solidFill>
                  <a:prstClr val="black"/>
                </a:solidFill>
                <a:latin typeface="Calibri" pitchFamily="34" charset="0"/>
                <a:ea typeface="ＭＳ Ｐゴシック" charset="-128"/>
              </a:rPr>
              <a:t> training for job </a:t>
            </a:r>
            <a:r>
              <a:rPr lang="fr-BE" sz="2400" b="1" dirty="0" err="1" smtClean="0">
                <a:solidFill>
                  <a:prstClr val="black"/>
                </a:solidFill>
                <a:latin typeface="Calibri" pitchFamily="34" charset="0"/>
                <a:ea typeface="ＭＳ Ｐゴシック" charset="-128"/>
              </a:rPr>
              <a:t>seekers</a:t>
            </a:r>
            <a:r>
              <a:rPr kumimoji="0" lang="fr-B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</a:rPr>
              <a:t>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</a:rPr>
              <a:t>(training</a:t>
            </a:r>
            <a:r>
              <a:rPr kumimoji="0" lang="fr-BE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</a:rPr>
              <a:t> </a:t>
            </a:r>
            <a:r>
              <a:rPr kumimoji="0" lang="fr-BE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</a:rPr>
              <a:t>contract</a:t>
            </a:r>
            <a:r>
              <a:rPr kumimoji="0" lang="fr-B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</a:rPr>
              <a:t>)</a:t>
            </a:r>
            <a:endParaRPr kumimoji="0" lang="fr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512043" y="2244865"/>
            <a:ext cx="2002971" cy="17860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ＭＳ Ｐゴシック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2100942" y="2689082"/>
            <a:ext cx="1654626" cy="155090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ＭＳ Ｐゴシック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4446815" y="3369317"/>
            <a:ext cx="1502228" cy="14369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ＭＳ Ｐゴシック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12043" y="2872210"/>
            <a:ext cx="1589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</a:rPr>
              <a:t>Bruxelles Formation</a:t>
            </a:r>
            <a:endParaRPr kumimoji="0" lang="fr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509156" y="3223422"/>
            <a:ext cx="936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</a:rPr>
              <a:t>OISP</a:t>
            </a:r>
            <a:endParaRPr kumimoji="0" lang="fr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2869214" y="4077808"/>
            <a:ext cx="1707398" cy="14369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ＭＳ Ｐゴシック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1160986" y="3810323"/>
            <a:ext cx="1600201" cy="161292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ＭＳ Ｐゴシック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091060" y="4155121"/>
            <a:ext cx="1730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</a:rPr>
              <a:t>Enseignement de Promotion sociale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523014" y="3733831"/>
            <a:ext cx="1404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</a:rPr>
              <a:t>Fonds sectoriels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977242" y="4222920"/>
            <a:ext cx="1519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</a:rPr>
              <a:t>Enseignement supérieur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</a:rPr>
              <a:t>de plein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</a:rPr>
              <a:t>exercice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5664982" y="1560788"/>
            <a:ext cx="1502231" cy="1490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ＭＳ Ｐゴシック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756212" y="2010827"/>
            <a:ext cx="1355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</a:rPr>
              <a:t>Formation PME</a:t>
            </a: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7167213" y="1649737"/>
            <a:ext cx="1458686" cy="142267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ＭＳ Ｐゴシック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302862" y="2130242"/>
            <a:ext cx="1175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</a:rPr>
              <a:t>Cefa</a:t>
            </a:r>
            <a:endParaRPr kumimoji="0" lang="fr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949043" y="729791"/>
            <a:ext cx="2340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BE" sz="2400" dirty="0" smtClean="0">
                <a:solidFill>
                  <a:prstClr val="black"/>
                </a:solidFill>
                <a:latin typeface="Calibri" pitchFamily="34" charset="0"/>
                <a:ea typeface="ＭＳ Ｐゴシック" charset="-128"/>
              </a:rPr>
              <a:t>Dual training</a:t>
            </a:r>
            <a:endParaRPr kumimoji="0" lang="fr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2308185" y="5514722"/>
            <a:ext cx="2214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</a:rPr>
              <a:t>Higher</a:t>
            </a:r>
            <a:r>
              <a:rPr kumimoji="0" lang="fr-B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</a:rPr>
              <a:t> Education</a:t>
            </a:r>
            <a:endParaRPr kumimoji="0" lang="fr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4135236" y="1762760"/>
            <a:ext cx="1529441" cy="153828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ＭＳ Ｐゴシック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4092199" y="1985028"/>
            <a:ext cx="1654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</a:rPr>
              <a:t>Centres de référence professionnelle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46185" y="3477036"/>
            <a:ext cx="2658091" cy="1815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BE" sz="1400" b="1" dirty="0" smtClean="0">
                <a:solidFill>
                  <a:prstClr val="black"/>
                </a:solidFill>
                <a:latin typeface="Calibri" panose="020F0502020204030204" pitchFamily="34" charset="0"/>
                <a:ea typeface="ヒラギノ角ゴ Pro W3" pitchFamily="120" charset="-128"/>
                <a:cs typeface="Calibri" panose="020F0502020204030204" pitchFamily="34" charset="0"/>
              </a:rPr>
              <a:t>Online training</a:t>
            </a:r>
            <a:endParaRPr lang="fr-BE" sz="1400" b="1" u="sng" dirty="0" smtClean="0">
              <a:solidFill>
                <a:prstClr val="black"/>
              </a:solidFill>
              <a:latin typeface="Calibri" panose="020F0502020204030204" pitchFamily="34" charset="0"/>
              <a:ea typeface="ヒラギノ角ゴ Pro W3" pitchFamily="120" charset="-128"/>
              <a:cs typeface="Calibri" panose="020F0502020204030204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fr-BE" sz="1400" b="1" dirty="0" smtClean="0">
              <a:solidFill>
                <a:prstClr val="black"/>
              </a:solidFill>
              <a:latin typeface="Calibri" panose="020F0502020204030204" pitchFamily="34" charset="0"/>
              <a:ea typeface="ヒラギノ角ゴ Pro W3" pitchFamily="120" charset="-128"/>
              <a:cs typeface="Calibri" panose="020F0502020204030204" pitchFamily="34" charset="0"/>
            </a:endParaRP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BE" sz="1400" b="1" dirty="0" smtClean="0">
                <a:solidFill>
                  <a:prstClr val="black"/>
                </a:solidFill>
                <a:latin typeface="Calibri" panose="020F0502020204030204" pitchFamily="34" charset="0"/>
                <a:ea typeface="ヒラギノ角ゴ Pro W3" pitchFamily="120" charset="-128"/>
                <a:cs typeface="Calibri" panose="020F0502020204030204" pitchFamily="34" charset="0"/>
              </a:rPr>
              <a:t>Bruxelles Formation : Espace numériques</a:t>
            </a: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BE" sz="1400" b="1" dirty="0">
                <a:solidFill>
                  <a:prstClr val="black"/>
                </a:solidFill>
                <a:latin typeface="Calibri" panose="020F0502020204030204" pitchFamily="34" charset="0"/>
                <a:ea typeface="ヒラギノ角ゴ Pro W3" pitchFamily="120" charset="-128"/>
                <a:cs typeface="Calibri" panose="020F0502020204030204" pitchFamily="34" charset="0"/>
              </a:rPr>
              <a:t>Fédération Wallonie Bruxelles : e-learning </a:t>
            </a:r>
            <a:endParaRPr lang="fr-BE" sz="1400" b="1" dirty="0" smtClean="0">
              <a:solidFill>
                <a:prstClr val="black"/>
              </a:solidFill>
              <a:latin typeface="Calibri" panose="020F0502020204030204" pitchFamily="34" charset="0"/>
              <a:ea typeface="ヒラギノ角ゴ Pro W3" pitchFamily="120" charset="-128"/>
              <a:cs typeface="Calibri" panose="020F0502020204030204" pitchFamily="34" charset="0"/>
            </a:endParaRP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BE" sz="1400" b="1" dirty="0" smtClean="0">
                <a:solidFill>
                  <a:prstClr val="black"/>
                </a:solidFill>
                <a:latin typeface="Calibri" panose="020F0502020204030204" pitchFamily="34" charset="0"/>
                <a:ea typeface="ヒラギノ角ゴ Pro W3" pitchFamily="120" charset="-128"/>
                <a:cs typeface="Calibri" panose="020F0502020204030204" pitchFamily="34" charset="0"/>
              </a:rPr>
              <a:t>Actiris </a:t>
            </a:r>
            <a:r>
              <a:rPr lang="fr-BE" sz="1400" b="1" dirty="0">
                <a:solidFill>
                  <a:prstClr val="black"/>
                </a:solidFill>
                <a:latin typeface="Calibri" panose="020F0502020204030204" pitchFamily="34" charset="0"/>
                <a:ea typeface="ヒラギノ角ゴ Pro W3" pitchFamily="120" charset="-128"/>
                <a:cs typeface="Calibri" panose="020F0502020204030204" pitchFamily="34" charset="0"/>
              </a:rPr>
              <a:t>: </a:t>
            </a:r>
            <a:r>
              <a:rPr lang="fr-BE" sz="14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ヒラギノ角ゴ Pro W3" pitchFamily="120" charset="-128"/>
                <a:cs typeface="Calibri" panose="020F0502020204030204" pitchFamily="34" charset="0"/>
              </a:rPr>
              <a:t>Brulingua</a:t>
            </a:r>
            <a:endParaRPr lang="fr-BE" sz="1400" b="1" dirty="0" smtClean="0">
              <a:solidFill>
                <a:prstClr val="black"/>
              </a:solidFill>
              <a:latin typeface="Calibri" panose="020F0502020204030204" pitchFamily="34" charset="0"/>
              <a:ea typeface="ヒラギノ角ゴ Pro W3" pitchFamily="120" charset="-128"/>
              <a:cs typeface="Calibri" panose="020F0502020204030204" pitchFamily="34" charset="0"/>
            </a:endParaRP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BE" sz="1400" b="1" dirty="0" smtClean="0">
                <a:solidFill>
                  <a:prstClr val="black"/>
                </a:solidFill>
                <a:latin typeface="Calibri" panose="020F0502020204030204" pitchFamily="34" charset="0"/>
                <a:ea typeface="ヒラギノ角ゴ Pro W3" pitchFamily="120" charset="-128"/>
                <a:cs typeface="Calibri" panose="020F0502020204030204" pitchFamily="34" charset="0"/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04040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BE" sz="3600" dirty="0" err="1" smtClean="0"/>
              <a:t>Some</a:t>
            </a:r>
            <a:r>
              <a:rPr lang="fr-BE" sz="3600" dirty="0" smtClean="0"/>
              <a:t> </a:t>
            </a:r>
            <a:r>
              <a:rPr lang="fr-BE" sz="3600" dirty="0" err="1" smtClean="0"/>
              <a:t>criteria</a:t>
            </a:r>
            <a:r>
              <a:rPr lang="fr-BE" sz="3600" dirty="0" smtClean="0"/>
              <a:t> </a:t>
            </a:r>
            <a:r>
              <a:rPr lang="fr-BE" sz="3600" dirty="0" err="1" smtClean="0"/>
              <a:t>that</a:t>
            </a:r>
            <a:r>
              <a:rPr lang="fr-BE" sz="3600" dirty="0" smtClean="0"/>
              <a:t> </a:t>
            </a:r>
            <a:r>
              <a:rPr lang="fr-BE" sz="3600" dirty="0" err="1" smtClean="0"/>
              <a:t>can</a:t>
            </a:r>
            <a:r>
              <a:rPr lang="fr-BE" sz="3600" dirty="0" smtClean="0"/>
              <a:t> help me </a:t>
            </a:r>
            <a:r>
              <a:rPr lang="fr-BE" sz="3600" dirty="0" err="1" smtClean="0"/>
              <a:t>make</a:t>
            </a:r>
            <a:r>
              <a:rPr lang="fr-BE" sz="3600" dirty="0" smtClean="0"/>
              <a:t> </a:t>
            </a:r>
            <a:r>
              <a:rPr lang="fr-BE" sz="3600" dirty="0" err="1" smtClean="0"/>
              <a:t>my</a:t>
            </a:r>
            <a:r>
              <a:rPr lang="fr-BE" sz="3600" dirty="0" smtClean="0"/>
              <a:t> </a:t>
            </a:r>
            <a:r>
              <a:rPr lang="fr-BE" sz="3600" dirty="0" err="1" smtClean="0"/>
              <a:t>choice</a:t>
            </a:r>
            <a:r>
              <a:rPr lang="fr-BE" sz="3600" dirty="0" smtClean="0"/>
              <a:t> :</a:t>
            </a:r>
            <a:endParaRPr lang="fr-BE" sz="3600" dirty="0"/>
          </a:p>
        </p:txBody>
      </p:sp>
      <p:sp>
        <p:nvSpPr>
          <p:cNvPr id="4" name="Espace réservé du contenu 2"/>
          <p:cNvSpPr txBox="1">
            <a:spLocks noGrp="1"/>
          </p:cNvSpPr>
          <p:nvPr>
            <p:ph idx="1"/>
          </p:nvPr>
        </p:nvSpPr>
        <p:spPr bwMode="auto">
          <a:xfrm>
            <a:off x="628650" y="1772817"/>
            <a:ext cx="7886700" cy="440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MS PGothic" pitchFamily="34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fr-BE" altLang="fr-FR" sz="3600" dirty="0" smtClean="0"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j-ea"/>
              <a:cs typeface="+mj-cs"/>
            </a:endParaRPr>
          </a:p>
          <a:p>
            <a:r>
              <a:rPr lang="fr-BE" altLang="fr-FR" sz="20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Admission conditions</a:t>
            </a:r>
            <a:r>
              <a:rPr lang="fr-BE" alt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 (</a:t>
            </a:r>
            <a:r>
              <a:rPr lang="fr-BE" altLang="fr-FR" sz="20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with</a:t>
            </a:r>
            <a:r>
              <a:rPr lang="fr-BE" alt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 or </a:t>
            </a:r>
            <a:r>
              <a:rPr lang="fr-BE" altLang="fr-FR" sz="20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without</a:t>
            </a:r>
            <a:r>
              <a:rPr lang="fr-BE" alt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 </a:t>
            </a:r>
            <a:r>
              <a:rPr lang="fr-BE" altLang="fr-FR" sz="20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diploma</a:t>
            </a:r>
            <a:r>
              <a:rPr lang="fr-BE" alt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) + </a:t>
            </a:r>
            <a:r>
              <a:rPr lang="fr-BE" altLang="fr-FR" sz="20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possibility</a:t>
            </a:r>
            <a:r>
              <a:rPr lang="fr-BE" alt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 of </a:t>
            </a:r>
            <a:r>
              <a:rPr lang="fr-BE" altLang="fr-FR" sz="20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exemptions</a:t>
            </a:r>
            <a:r>
              <a:rPr lang="fr-BE" alt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 </a:t>
            </a:r>
            <a:r>
              <a:rPr lang="fr-BE" altLang="fr-FR" sz="20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through</a:t>
            </a:r>
            <a:r>
              <a:rPr lang="fr-BE" alt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  </a:t>
            </a:r>
            <a:r>
              <a:rPr lang="fr-BE" altLang="fr-FR" sz="20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La</a:t>
            </a:r>
            <a:r>
              <a:rPr lang="fr-BE" alt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 </a:t>
            </a:r>
            <a:r>
              <a:rPr lang="fr-BE" altLang="fr-FR" sz="20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Validation des compétences (</a:t>
            </a:r>
            <a:r>
              <a:rPr lang="fr-BE" altLang="fr-FR" sz="2000" b="1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skills</a:t>
            </a:r>
            <a:r>
              <a:rPr lang="fr-BE" altLang="fr-FR" sz="20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 validation)</a:t>
            </a:r>
            <a:br>
              <a:rPr lang="fr-BE" altLang="fr-FR" sz="20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</a:br>
            <a:endParaRPr lang="fr-BE" altLang="fr-FR" sz="2000" b="1" dirty="0" smtClean="0">
              <a:solidFill>
                <a:schemeClr val="tx1">
                  <a:lumMod val="60000"/>
                  <a:lumOff val="40000"/>
                </a:schemeClr>
              </a:solidFill>
              <a:latin typeface="+mn-lt"/>
              <a:cs typeface="Arial" pitchFamily="34" charset="0"/>
            </a:endParaRPr>
          </a:p>
          <a:p>
            <a:r>
              <a:rPr lang="fr-BE" altLang="fr-FR" sz="20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Curricula and types of </a:t>
            </a:r>
            <a:r>
              <a:rPr lang="fr-BE" altLang="fr-FR" sz="2000" b="1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learning</a:t>
            </a:r>
            <a:r>
              <a:rPr lang="fr-BE" altLang="fr-FR" sz="20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 </a:t>
            </a:r>
            <a:r>
              <a:rPr lang="fr-BE" alt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(on site, workshop on the </a:t>
            </a:r>
            <a:r>
              <a:rPr lang="fr-BE" altLang="fr-FR" sz="20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field</a:t>
            </a:r>
            <a:r>
              <a:rPr lang="fr-BE" alt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, </a:t>
            </a:r>
            <a:r>
              <a:rPr lang="fr-BE" altLang="fr-FR" sz="20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internship</a:t>
            </a:r>
            <a:r>
              <a:rPr lang="fr-BE" alt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, …)</a:t>
            </a:r>
            <a:br>
              <a:rPr lang="fr-BE" alt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</a:br>
            <a:endParaRPr lang="fr-BE" altLang="fr-FR" sz="2000" b="1" dirty="0" smtClean="0">
              <a:solidFill>
                <a:schemeClr val="tx1">
                  <a:lumMod val="60000"/>
                  <a:lumOff val="40000"/>
                </a:schemeClr>
              </a:solidFill>
              <a:latin typeface="+mn-lt"/>
              <a:cs typeface="Arial" pitchFamily="34" charset="0"/>
            </a:endParaRPr>
          </a:p>
          <a:p>
            <a:r>
              <a:rPr lang="fr-BE" altLang="fr-FR" sz="20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C</a:t>
            </a:r>
            <a:r>
              <a:rPr lang="fr-BE" altLang="fr-FR" sz="20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ertifications</a:t>
            </a:r>
            <a:r>
              <a:rPr lang="fr-BE" alt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 (</a:t>
            </a:r>
            <a:r>
              <a:rPr lang="fr-BE" altLang="fr-FR" sz="20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professional</a:t>
            </a:r>
            <a:r>
              <a:rPr lang="fr-BE" alt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 training </a:t>
            </a:r>
            <a:r>
              <a:rPr lang="fr-BE" altLang="fr-FR" sz="20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certificate</a:t>
            </a:r>
            <a:r>
              <a:rPr lang="fr-BE" alt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, </a:t>
            </a:r>
            <a:r>
              <a:rPr lang="fr-BE" altLang="fr-FR" sz="20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certificate</a:t>
            </a:r>
            <a:r>
              <a:rPr lang="fr-BE" alt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 of </a:t>
            </a:r>
            <a:r>
              <a:rPr lang="fr-BE" altLang="fr-FR" sz="20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skills</a:t>
            </a:r>
            <a:r>
              <a:rPr lang="fr-BE" alt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 </a:t>
            </a:r>
            <a:r>
              <a:rPr lang="fr-BE" altLang="fr-FR" sz="20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acquierd</a:t>
            </a:r>
            <a:r>
              <a:rPr lang="fr-BE" alt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 in training, qualification </a:t>
            </a:r>
            <a:r>
              <a:rPr lang="fr-BE" altLang="fr-FR" sz="20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certificate</a:t>
            </a:r>
            <a:r>
              <a:rPr lang="fr-BE" alt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 </a:t>
            </a:r>
            <a:r>
              <a:rPr lang="fr-BE" altLang="fr-FR" sz="20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recognized</a:t>
            </a:r>
            <a:r>
              <a:rPr lang="fr-BE" alt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 by the </a:t>
            </a:r>
            <a:r>
              <a:rPr lang="fr-BE" altLang="fr-FR" sz="20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Wallonia</a:t>
            </a:r>
            <a:r>
              <a:rPr lang="fr-BE" alt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-Brussels </a:t>
            </a:r>
            <a:r>
              <a:rPr lang="fr-BE" altLang="fr-FR" sz="20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Federation</a:t>
            </a:r>
            <a:r>
              <a:rPr lang="fr-BE" alt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, …)</a:t>
            </a:r>
            <a:br>
              <a:rPr lang="fr-BE" alt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</a:br>
            <a:endParaRPr lang="fr-BE" altLang="fr-FR" sz="2000" dirty="0" smtClean="0">
              <a:solidFill>
                <a:schemeClr val="tx1">
                  <a:lumMod val="60000"/>
                  <a:lumOff val="40000"/>
                </a:schemeClr>
              </a:solidFill>
              <a:latin typeface="+mn-lt"/>
              <a:cs typeface="Arial" pitchFamily="34" charset="0"/>
            </a:endParaRPr>
          </a:p>
          <a:p>
            <a:r>
              <a:rPr lang="fr-BE" altLang="fr-FR" sz="2000" b="1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Pratical</a:t>
            </a:r>
            <a:r>
              <a:rPr lang="fr-BE" altLang="fr-FR" sz="20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 </a:t>
            </a:r>
            <a:r>
              <a:rPr lang="fr-BE" altLang="fr-FR" sz="2000" b="1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organization</a:t>
            </a:r>
            <a:r>
              <a:rPr lang="fr-BE" altLang="fr-FR" sz="20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 </a:t>
            </a:r>
            <a:r>
              <a:rPr lang="fr-BE" alt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: </a:t>
            </a:r>
            <a:r>
              <a:rPr lang="fr-BE" altLang="fr-FR" sz="20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different</a:t>
            </a:r>
            <a:r>
              <a:rPr lang="fr-BE" alt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 </a:t>
            </a:r>
            <a:r>
              <a:rPr lang="fr-BE" altLang="fr-FR" sz="20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schedules</a:t>
            </a:r>
            <a:r>
              <a:rPr lang="fr-BE" alt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, training dates, duration, </a:t>
            </a:r>
            <a:r>
              <a:rPr lang="fr-BE" altLang="fr-FR" sz="20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prices</a:t>
            </a:r>
            <a:r>
              <a:rPr lang="fr-BE" alt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 (</a:t>
            </a:r>
            <a:r>
              <a:rPr lang="fr-BE" altLang="fr-FR" sz="20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sometimes</a:t>
            </a:r>
            <a:r>
              <a:rPr lang="fr-BE" alt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 free)</a:t>
            </a:r>
          </a:p>
          <a:p>
            <a:endParaRPr lang="fr-BE" altLang="fr-FR" sz="2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30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grpSp>
        <p:nvGrpSpPr>
          <p:cNvPr id="5" name="Groupe 4"/>
          <p:cNvGrpSpPr/>
          <p:nvPr/>
        </p:nvGrpSpPr>
        <p:grpSpPr>
          <a:xfrm>
            <a:off x="2863010" y="2648638"/>
            <a:ext cx="3653206" cy="3660682"/>
            <a:chOff x="1255733" y="3449105"/>
            <a:chExt cx="2057951" cy="1855969"/>
          </a:xfrm>
        </p:grpSpPr>
        <p:sp>
          <p:nvSpPr>
            <p:cNvPr id="6" name="Ellipse 5"/>
            <p:cNvSpPr/>
            <p:nvPr/>
          </p:nvSpPr>
          <p:spPr>
            <a:xfrm>
              <a:off x="1267293" y="3449105"/>
              <a:ext cx="2046391" cy="1855969"/>
            </a:xfrm>
            <a:prstGeom prst="ellipse">
              <a:avLst/>
            </a:pr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" name="Ellipse 4"/>
            <p:cNvSpPr txBox="1">
              <a:spLocks/>
            </p:cNvSpPr>
            <p:nvPr/>
          </p:nvSpPr>
          <p:spPr>
            <a:xfrm>
              <a:off x="1255733" y="3780785"/>
              <a:ext cx="2046391" cy="8863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1">
              <a:sp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400" b="1" kern="120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4.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400" b="1" kern="1200" dirty="0" err="1" smtClean="0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What</a:t>
              </a:r>
              <a:r>
                <a:rPr lang="fr-BE" sz="2400" b="1" kern="120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questions to </a:t>
              </a:r>
              <a:r>
                <a:rPr lang="fr-BE" sz="2400" b="1" kern="1200" dirty="0" err="1" smtClean="0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ask</a:t>
              </a:r>
              <a:r>
                <a:rPr lang="fr-BE" sz="2400" b="1" kern="120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400" b="1" kern="1200" dirty="0" err="1" smtClean="0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before</a:t>
              </a:r>
              <a:r>
                <a:rPr lang="fr-BE" sz="2400" b="1" kern="120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fr-BE" sz="2400" b="1" kern="1200" dirty="0" err="1" smtClean="0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starting</a:t>
              </a:r>
              <a:r>
                <a:rPr lang="fr-BE" sz="2400" b="1" kern="120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 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400" b="1" kern="120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training?</a:t>
              </a:r>
              <a:endParaRPr lang="fr-BE" sz="2400" b="1" kern="1200" dirty="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638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 vers le bas 1"/>
          <p:cNvSpPr/>
          <p:nvPr/>
        </p:nvSpPr>
        <p:spPr>
          <a:xfrm>
            <a:off x="-1" y="1121229"/>
            <a:ext cx="3131841" cy="5595257"/>
          </a:xfrm>
          <a:prstGeom prst="downArrow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ＭＳ Ｐゴシック"/>
            </a:endParaRPr>
          </a:p>
        </p:txBody>
      </p:sp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1430746728"/>
              </p:ext>
            </p:extLst>
          </p:nvPr>
        </p:nvGraphicFramePr>
        <p:xfrm>
          <a:off x="2661555" y="94753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re 1"/>
          <p:cNvSpPr txBox="1">
            <a:spLocks/>
          </p:cNvSpPr>
          <p:nvPr/>
        </p:nvSpPr>
        <p:spPr>
          <a:xfrm rot="19349147">
            <a:off x="-159044" y="1991726"/>
            <a:ext cx="3924436" cy="917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2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The </a:t>
            </a:r>
            <a:r>
              <a:rPr lang="fr-BE" sz="2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various</a:t>
            </a:r>
            <a:r>
              <a:rPr lang="fr-BE" sz="2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fr-BE" sz="2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vocational</a:t>
            </a:r>
            <a:r>
              <a:rPr lang="fr-BE" sz="2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 training « </a:t>
            </a:r>
            <a:r>
              <a:rPr lang="fr-BE" sz="2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operations</a:t>
            </a:r>
            <a:r>
              <a:rPr lang="fr-BE" sz="2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 »</a:t>
            </a:r>
            <a:r>
              <a:rPr kumimoji="0" lang="fr-BE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 :</a:t>
            </a:r>
            <a:endParaRPr kumimoji="0" lang="fr-BE" sz="2400" b="1" i="1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11390" y="4817989"/>
            <a:ext cx="177237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2400" b="1" i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A </a:t>
            </a:r>
            <a:r>
              <a:rPr lang="fr-BE" sz="2400" b="1" i="1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path</a:t>
            </a:r>
            <a:r>
              <a:rPr lang="fr-BE" sz="2400" b="1" i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2400" b="1" i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to </a:t>
            </a:r>
            <a:r>
              <a:rPr lang="fr-BE" sz="2400" b="1" i="1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employment</a:t>
            </a:r>
            <a:endParaRPr kumimoji="0" lang="fr-BE" sz="24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215516" y="162512"/>
            <a:ext cx="8242684" cy="1087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2800" b="1" dirty="0" err="1" smtClean="0">
                <a:solidFill>
                  <a:srgbClr val="1F497D"/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What</a:t>
            </a:r>
            <a:r>
              <a:rPr lang="fr-BE" sz="2800" b="1" dirty="0" smtClean="0">
                <a:solidFill>
                  <a:srgbClr val="1F497D"/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fr-BE" sz="2800" b="1" dirty="0" err="1" smtClean="0">
                <a:solidFill>
                  <a:srgbClr val="1F497D"/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is</a:t>
            </a:r>
            <a:r>
              <a:rPr lang="fr-BE" sz="2800" b="1" dirty="0" smtClean="0">
                <a:solidFill>
                  <a:srgbClr val="1F497D"/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fr-BE" sz="2800" b="1" dirty="0" err="1" smtClean="0">
                <a:solidFill>
                  <a:srgbClr val="1F497D"/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my</a:t>
            </a:r>
            <a:r>
              <a:rPr lang="fr-BE" sz="2800" b="1" dirty="0" smtClean="0">
                <a:solidFill>
                  <a:srgbClr val="1F497D"/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 training </a:t>
            </a:r>
            <a:r>
              <a:rPr lang="fr-BE" sz="2800" b="1" dirty="0" err="1" smtClean="0">
                <a:solidFill>
                  <a:srgbClr val="1F497D"/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need</a:t>
            </a:r>
            <a:r>
              <a:rPr lang="fr-BE" sz="2800" b="1" dirty="0" smtClean="0">
                <a:solidFill>
                  <a:srgbClr val="1F497D"/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 ?</a:t>
            </a:r>
            <a:endParaRPr kumimoji="0" lang="fr-BE" sz="2800" b="1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uLnTx/>
              <a:uFillTx/>
              <a:latin typeface="Calibri" panose="020F0502020204030204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89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1078386061"/>
              </p:ext>
            </p:extLst>
          </p:nvPr>
        </p:nvGraphicFramePr>
        <p:xfrm>
          <a:off x="107504" y="836712"/>
          <a:ext cx="8904513" cy="4299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e 3"/>
          <p:cNvGrpSpPr/>
          <p:nvPr/>
        </p:nvGrpSpPr>
        <p:grpSpPr>
          <a:xfrm>
            <a:off x="667716" y="5301208"/>
            <a:ext cx="1600029" cy="807376"/>
            <a:chOff x="4173" y="268703"/>
            <a:chExt cx="1600029" cy="640011"/>
          </a:xfrm>
        </p:grpSpPr>
        <p:sp>
          <p:nvSpPr>
            <p:cNvPr id="5" name="Rectangle 4"/>
            <p:cNvSpPr/>
            <p:nvPr/>
          </p:nvSpPr>
          <p:spPr>
            <a:xfrm>
              <a:off x="4173" y="268703"/>
              <a:ext cx="1600029" cy="640011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ZoneTexte 5"/>
            <p:cNvSpPr txBox="1"/>
            <p:nvPr/>
          </p:nvSpPr>
          <p:spPr>
            <a:xfrm>
              <a:off x="4173" y="268703"/>
              <a:ext cx="1600029" cy="6400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48768" rIns="85344" bIns="48768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1200" dirty="0">
                  <a:latin typeface="Calibri" panose="020F0502020204030204" pitchFamily="34" charset="0"/>
                </a:rPr>
                <a:t>Convention d’immersion professionnelle</a:t>
              </a: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2267744" y="5301208"/>
            <a:ext cx="5283756" cy="807376"/>
            <a:chOff x="4173" y="908715"/>
            <a:chExt cx="1600029" cy="3122437"/>
          </a:xfrm>
        </p:grpSpPr>
        <p:sp>
          <p:nvSpPr>
            <p:cNvPr id="8" name="Rectangle 7"/>
            <p:cNvSpPr/>
            <p:nvPr/>
          </p:nvSpPr>
          <p:spPr>
            <a:xfrm>
              <a:off x="4173" y="908715"/>
              <a:ext cx="1600029" cy="3122437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ZoneTexte 8"/>
            <p:cNvSpPr txBox="1"/>
            <p:nvPr/>
          </p:nvSpPr>
          <p:spPr>
            <a:xfrm>
              <a:off x="4173" y="908715"/>
              <a:ext cx="1600029" cy="31224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85344" bIns="96012" numCol="1" spcCol="1270" anchor="t" anchorCtr="0">
              <a:noAutofit/>
            </a:bodyPr>
            <a:lstStyle/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fr-BE" sz="1200" dirty="0" err="1" smtClean="0">
                  <a:latin typeface="Calibri" panose="020F0502020204030204" pitchFamily="34" charset="0"/>
                </a:rPr>
                <a:t>Internship</a:t>
              </a:r>
              <a:r>
                <a:rPr lang="fr-BE" sz="1200" dirty="0" smtClean="0">
                  <a:latin typeface="Calibri" panose="020F0502020204030204" pitchFamily="34" charset="0"/>
                </a:rPr>
                <a:t> agreement (Employer – </a:t>
              </a:r>
              <a:r>
                <a:rPr lang="fr-BE" sz="1200" dirty="0" err="1">
                  <a:latin typeface="Calibri" panose="020F0502020204030204" pitchFamily="34" charset="0"/>
                </a:rPr>
                <a:t>I</a:t>
              </a:r>
              <a:r>
                <a:rPr lang="fr-BE" sz="1200" dirty="0" err="1" smtClean="0">
                  <a:latin typeface="Calibri" panose="020F0502020204030204" pitchFamily="34" charset="0"/>
                </a:rPr>
                <a:t>ntern</a:t>
              </a:r>
              <a:r>
                <a:rPr lang="fr-BE" sz="1200" dirty="0" smtClean="0">
                  <a:latin typeface="Calibri" panose="020F0502020204030204" pitchFamily="34" charset="0"/>
                </a:rPr>
                <a:t>)</a:t>
              </a:r>
            </a:p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fr-BE" sz="1200" dirty="0" smtClean="0">
                  <a:latin typeface="Calibri" panose="020F0502020204030204" pitchFamily="34" charset="0"/>
                </a:rPr>
                <a:t>1 to </a:t>
              </a:r>
              <a:r>
                <a:rPr lang="fr-BE" sz="1200" dirty="0">
                  <a:latin typeface="Calibri" panose="020F0502020204030204" pitchFamily="34" charset="0"/>
                </a:rPr>
                <a:t>6 </a:t>
              </a:r>
              <a:r>
                <a:rPr lang="fr-BE" sz="1200" dirty="0" err="1" smtClean="0">
                  <a:latin typeface="Calibri" panose="020F0502020204030204" pitchFamily="34" charset="0"/>
                </a:rPr>
                <a:t>months</a:t>
              </a:r>
              <a:endParaRPr lang="fr-BE" sz="1200" dirty="0">
                <a:latin typeface="Calibri" panose="020F0502020204030204" pitchFamily="34" charset="0"/>
              </a:endParaRPr>
            </a:p>
          </p:txBody>
        </p:sp>
      </p:grpSp>
      <p:sp>
        <p:nvSpPr>
          <p:cNvPr id="10" name="Titre 1"/>
          <p:cNvSpPr txBox="1">
            <a:spLocks/>
          </p:cNvSpPr>
          <p:nvPr/>
        </p:nvSpPr>
        <p:spPr>
          <a:xfrm>
            <a:off x="215516" y="162512"/>
            <a:ext cx="8242684" cy="1087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2800" b="1" dirty="0" err="1" smtClean="0">
                <a:solidFill>
                  <a:srgbClr val="1F497D"/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What</a:t>
            </a:r>
            <a:r>
              <a:rPr lang="fr-BE" sz="2800" b="1" dirty="0" smtClean="0">
                <a:solidFill>
                  <a:srgbClr val="1F497D"/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 if </a:t>
            </a:r>
            <a:r>
              <a:rPr lang="fr-BE" sz="2800" b="1" dirty="0" err="1" smtClean="0">
                <a:solidFill>
                  <a:srgbClr val="1F497D"/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it’s</a:t>
            </a:r>
            <a:r>
              <a:rPr lang="fr-BE" sz="2800" b="1" dirty="0" smtClean="0">
                <a:solidFill>
                  <a:srgbClr val="1F497D"/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fr-BE" sz="2800" b="1" dirty="0" err="1" smtClean="0">
                <a:solidFill>
                  <a:srgbClr val="1F497D"/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pratice</a:t>
            </a:r>
            <a:r>
              <a:rPr lang="fr-BE" sz="2800" b="1" dirty="0" smtClean="0">
                <a:solidFill>
                  <a:srgbClr val="1F497D"/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fr-BE" sz="2800" b="1" dirty="0" err="1" smtClean="0">
                <a:solidFill>
                  <a:srgbClr val="1F497D"/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that</a:t>
            </a:r>
            <a:r>
              <a:rPr lang="fr-BE" sz="2800" b="1" dirty="0" smtClean="0">
                <a:solidFill>
                  <a:srgbClr val="1F497D"/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 I </a:t>
            </a:r>
            <a:r>
              <a:rPr lang="fr-BE" sz="2800" b="1" dirty="0" err="1" smtClean="0">
                <a:solidFill>
                  <a:srgbClr val="1F497D"/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need</a:t>
            </a:r>
            <a:r>
              <a:rPr lang="fr-BE" sz="2800" b="1" dirty="0" smtClean="0">
                <a:solidFill>
                  <a:srgbClr val="1F497D"/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 ?</a:t>
            </a:r>
            <a:endParaRPr kumimoji="0" lang="fr-BE" sz="2800" b="1" i="1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06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grpSp>
        <p:nvGrpSpPr>
          <p:cNvPr id="5" name="Groupe 4"/>
          <p:cNvGrpSpPr/>
          <p:nvPr/>
        </p:nvGrpSpPr>
        <p:grpSpPr>
          <a:xfrm>
            <a:off x="2771799" y="2492896"/>
            <a:ext cx="3397225" cy="3300640"/>
            <a:chOff x="575345" y="1319512"/>
            <a:chExt cx="1560718" cy="1560718"/>
          </a:xfrm>
        </p:grpSpPr>
        <p:sp>
          <p:nvSpPr>
            <p:cNvPr id="6" name="Ellipse 5"/>
            <p:cNvSpPr/>
            <p:nvPr/>
          </p:nvSpPr>
          <p:spPr>
            <a:xfrm>
              <a:off x="575345" y="1319512"/>
              <a:ext cx="1560718" cy="1560718"/>
            </a:xfrm>
            <a:prstGeom prst="ellipse">
              <a:avLst/>
            </a:prstGeom>
            <a:solidFill>
              <a:srgbClr val="70AD47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" name="Ellipse 4"/>
            <p:cNvSpPr txBox="1"/>
            <p:nvPr/>
          </p:nvSpPr>
          <p:spPr>
            <a:xfrm>
              <a:off x="803907" y="1548074"/>
              <a:ext cx="1103594" cy="11035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400" b="1" kern="120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5. 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400" b="1" kern="1200" dirty="0" err="1" smtClean="0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My</a:t>
              </a:r>
              <a:r>
                <a:rPr lang="fr-BE" sz="2400" b="1" kern="120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action plan?</a:t>
              </a:r>
              <a:endParaRPr lang="fr-BE" sz="2400" b="1" kern="1200" dirty="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055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5536" y="2138273"/>
            <a:ext cx="8463322" cy="399600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err="1"/>
              <a:t>P</a:t>
            </a:r>
            <a:r>
              <a:rPr lang="fr-BE" dirty="0" err="1" smtClean="0"/>
              <a:t>athway</a:t>
            </a:r>
            <a:r>
              <a:rPr lang="fr-BE" dirty="0" smtClean="0"/>
              <a:t> to training</a:t>
            </a:r>
            <a:endParaRPr lang="fr-BE" dirty="0"/>
          </a:p>
        </p:txBody>
      </p:sp>
      <p:sp>
        <p:nvSpPr>
          <p:cNvPr id="2" name="Rectangle 1"/>
          <p:cNvSpPr/>
          <p:nvPr/>
        </p:nvSpPr>
        <p:spPr>
          <a:xfrm>
            <a:off x="1475656" y="4478866"/>
            <a:ext cx="1224136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</a:t>
            </a:r>
            <a:r>
              <a:rPr lang="fr-B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out</a:t>
            </a:r>
            <a:endParaRPr lang="fr-BE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67844" y="4167318"/>
            <a:ext cx="1404156" cy="629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</a:t>
            </a:r>
          </a:p>
          <a:p>
            <a:pPr algn="ctr"/>
            <a:r>
              <a:rPr lang="fr-B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session</a:t>
            </a:r>
            <a:endParaRPr lang="fr-BE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88024" y="3745980"/>
            <a:ext cx="1224136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Tests</a:t>
            </a:r>
            <a:endParaRPr lang="fr-BE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62299" y="3318933"/>
            <a:ext cx="1224136" cy="418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r>
              <a:rPr lang="fr-B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interview</a:t>
            </a:r>
            <a:endParaRPr lang="fr-BE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7145229" y="2138273"/>
            <a:ext cx="1694570" cy="93068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00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Training</a:t>
            </a:r>
            <a:endParaRPr lang="fr-BE" sz="20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251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920" y="1825625"/>
            <a:ext cx="5040159" cy="4351338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416824" cy="1367433"/>
          </a:xfrm>
        </p:spPr>
        <p:txBody>
          <a:bodyPr>
            <a:noAutofit/>
          </a:bodyPr>
          <a:lstStyle/>
          <a:p>
            <a:r>
              <a:rPr lang="en-US" dirty="0"/>
              <a:t>Skills Profile Tool for Third Country </a:t>
            </a:r>
            <a:r>
              <a:rPr lang="en-US" dirty="0" smtClean="0"/>
              <a:t>Nationals</a:t>
            </a:r>
            <a:br>
              <a:rPr lang="en-US" dirty="0" smtClean="0"/>
            </a:br>
            <a:r>
              <a:rPr lang="fr-BE" u="sng" dirty="0" smtClean="0">
                <a:hlinkClick r:id="rId3"/>
              </a:rPr>
              <a:t>https</a:t>
            </a:r>
            <a:r>
              <a:rPr lang="fr-BE" u="sng" dirty="0">
                <a:hlinkClick r:id="rId3"/>
              </a:rPr>
              <a:t>://ec.europa.eu/migrantskills/#/</a:t>
            </a:r>
            <a:r>
              <a:rPr lang="fr-BE" dirty="0"/>
              <a:t/>
            </a:r>
            <a:br>
              <a:rPr lang="fr-B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62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648" y="333375"/>
            <a:ext cx="7129165" cy="946621"/>
          </a:xfrm>
        </p:spPr>
        <p:txBody>
          <a:bodyPr>
            <a:noAutofit/>
          </a:bodyPr>
          <a:lstStyle/>
          <a:p>
            <a:r>
              <a:rPr lang="fr-BE" sz="3600" dirty="0" smtClean="0"/>
              <a:t>How do I </a:t>
            </a:r>
            <a:r>
              <a:rPr lang="fr-BE" sz="3600" dirty="0" err="1" smtClean="0"/>
              <a:t>keep</a:t>
            </a:r>
            <a:r>
              <a:rPr lang="fr-BE" sz="3600" dirty="0" smtClean="0"/>
              <a:t> </a:t>
            </a:r>
            <a:r>
              <a:rPr lang="fr-BE" sz="3600" dirty="0" err="1" smtClean="0"/>
              <a:t>informed</a:t>
            </a:r>
            <a:r>
              <a:rPr lang="fr-BE" sz="3600" dirty="0" smtClean="0"/>
              <a:t>?</a:t>
            </a:r>
            <a:endParaRPr lang="fr-FR" sz="3600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3" r="8731" b="2438"/>
          <a:stretch/>
        </p:blipFill>
        <p:spPr>
          <a:xfrm>
            <a:off x="467543" y="2553100"/>
            <a:ext cx="3759200" cy="3240906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57" y="2132856"/>
            <a:ext cx="3312373" cy="249721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840573" y="2365802"/>
            <a:ext cx="3794251" cy="19082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2000" dirty="0" smtClean="0">
                <a:solidFill>
                  <a:schemeClr val="accent1">
                    <a:lumMod val="75000"/>
                  </a:schemeClr>
                </a:solidFill>
                <a:hlinkClick r:id="rId5"/>
              </a:rPr>
              <a:t>www.dorifor.be</a:t>
            </a:r>
            <a:endParaRPr lang="fr-BE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BE" sz="2000" dirty="0" smtClean="0">
                <a:solidFill>
                  <a:schemeClr val="accent1">
                    <a:lumMod val="75000"/>
                  </a:schemeClr>
                </a:solidFill>
                <a:hlinkClick r:id="rId6"/>
              </a:rPr>
              <a:t>www.citedesmetiers.brussels</a:t>
            </a:r>
            <a:endParaRPr lang="fr-BE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BE" sz="2000" dirty="0" smtClean="0">
                <a:solidFill>
                  <a:schemeClr val="accent1">
                    <a:lumMod val="75000"/>
                  </a:schemeClr>
                </a:solidFill>
                <a:hlinkClick r:id="rId7"/>
              </a:rPr>
              <a:t>www.bruxelles-j.be</a:t>
            </a:r>
            <a:endParaRPr lang="fr-BE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fr-BE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BE" sz="2000" dirty="0" smtClean="0">
                <a:solidFill>
                  <a:schemeClr val="accent1">
                    <a:lumMod val="75000"/>
                  </a:schemeClr>
                </a:solidFill>
              </a:rPr>
              <a:t>Call center 0800.555.66</a:t>
            </a:r>
          </a:p>
          <a:p>
            <a:endParaRPr lang="fr-BE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09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3" r="8731" b="2438"/>
          <a:stretch/>
        </p:blipFill>
        <p:spPr>
          <a:xfrm>
            <a:off x="525463" y="2924944"/>
            <a:ext cx="3759200" cy="3240906"/>
          </a:xfrm>
        </p:spPr>
      </p:pic>
      <p:sp>
        <p:nvSpPr>
          <p:cNvPr id="4" name="Sous-titr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pPr lvl="0" algn="just" defTabSz="45720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  <a:buSzPct val="120000"/>
            </a:pPr>
            <a:r>
              <a:rPr lang="fr-BE" sz="3200" b="1" dirty="0">
                <a:solidFill>
                  <a:srgbClr val="ED7D31"/>
                </a:solidFill>
                <a:latin typeface="Arial Rounded MT Bold" panose="020F0704030504030204" pitchFamily="34" charset="0"/>
                <a:ea typeface="ヒラギノ角ゴ Pro W3" pitchFamily="120" charset="-128"/>
                <a:cs typeface="Arial" panose="020B0604020202020204" pitchFamily="34" charset="0"/>
              </a:rPr>
              <a:t>O</a:t>
            </a:r>
            <a:r>
              <a:rPr lang="fr-BE" sz="3200" b="1" dirty="0" smtClean="0">
                <a:solidFill>
                  <a:srgbClr val="ED7D31"/>
                </a:solidFill>
                <a:latin typeface="Arial Rounded MT Bold" panose="020F0704030504030204" pitchFamily="34" charset="0"/>
                <a:ea typeface="ヒラギノ角ゴ Pro W3" pitchFamily="120" charset="-128"/>
                <a:cs typeface="Arial" panose="020B0604020202020204" pitchFamily="34" charset="0"/>
              </a:rPr>
              <a:t>n site information</a:t>
            </a:r>
            <a:endParaRPr lang="fr-FR" sz="3200" dirty="0">
              <a:latin typeface="Arial Rounded MT Bold" panose="020F0704030504030204" pitchFamily="34" charset="0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4"/>
          </p:nvPr>
        </p:nvSpPr>
        <p:spPr>
          <a:xfrm>
            <a:off x="4356672" y="2924944"/>
            <a:ext cx="4679824" cy="3240906"/>
          </a:xfrm>
        </p:spPr>
        <p:txBody>
          <a:bodyPr>
            <a:normAutofit fontScale="85000" lnSpcReduction="20000"/>
          </a:bodyPr>
          <a:lstStyle/>
          <a:p>
            <a:pPr marL="285750" lvl="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rgbClr val="0070C0"/>
                </a:solidFill>
              </a:rPr>
              <a:t>A </a:t>
            </a:r>
            <a:r>
              <a:rPr lang="en-GB" sz="2400" b="1" dirty="0">
                <a:solidFill>
                  <a:srgbClr val="0070C0"/>
                </a:solidFill>
              </a:rPr>
              <a:t>welcoming space</a:t>
            </a:r>
            <a:r>
              <a:rPr lang="en-GB" sz="2400" dirty="0">
                <a:solidFill>
                  <a:srgbClr val="0070C0"/>
                </a:solidFill>
              </a:rPr>
              <a:t> providing quality support and advice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70C0"/>
                </a:solidFill>
              </a:rPr>
              <a:t>Anonymity </a:t>
            </a:r>
            <a:r>
              <a:rPr lang="en-GB" sz="2400" dirty="0">
                <a:solidFill>
                  <a:srgbClr val="0070C0"/>
                </a:solidFill>
              </a:rPr>
              <a:t>of services that focus on individual </a:t>
            </a:r>
            <a:r>
              <a:rPr lang="en-GB" sz="2400" dirty="0" smtClean="0">
                <a:solidFill>
                  <a:srgbClr val="0070C0"/>
                </a:solidFill>
              </a:rPr>
              <a:t>needs</a:t>
            </a:r>
            <a:endParaRPr lang="en-GB" sz="2400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70C0"/>
                </a:solidFill>
              </a:rPr>
              <a:t>Neutral</a:t>
            </a:r>
            <a:r>
              <a:rPr lang="en-GB" sz="2400" dirty="0">
                <a:solidFill>
                  <a:srgbClr val="0070C0"/>
                </a:solidFill>
              </a:rPr>
              <a:t> information, which is intended to be clear and </a:t>
            </a:r>
            <a:r>
              <a:rPr lang="en-GB" sz="2400" dirty="0" smtClean="0">
                <a:solidFill>
                  <a:srgbClr val="0070C0"/>
                </a:solidFill>
              </a:rPr>
              <a:t>factual</a:t>
            </a:r>
          </a:p>
          <a:p>
            <a:pPr marL="285750" lvl="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70C0"/>
                </a:solidFill>
              </a:rPr>
              <a:t>Open to all </a:t>
            </a:r>
          </a:p>
          <a:p>
            <a:pPr marL="285750" lvl="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70C0"/>
                </a:solidFill>
              </a:rPr>
              <a:t>Free access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57" y="3500798"/>
            <a:ext cx="3348687" cy="2232458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331640" y="354502"/>
            <a:ext cx="6985148" cy="1079401"/>
          </a:xfrm>
        </p:spPr>
        <p:txBody>
          <a:bodyPr>
            <a:normAutofit/>
          </a:bodyPr>
          <a:lstStyle/>
          <a:p>
            <a:pPr algn="ctr"/>
            <a:r>
              <a:rPr lang="fr-FR" dirty="0" err="1" smtClean="0"/>
              <a:t>Welcome</a:t>
            </a:r>
            <a:r>
              <a:rPr lang="fr-FR" dirty="0" smtClean="0"/>
              <a:t> to the Cité des métiers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459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3573016"/>
            <a:ext cx="8064896" cy="2489224"/>
          </a:xfrm>
        </p:spPr>
        <p:txBody>
          <a:bodyPr>
            <a:noAutofit/>
          </a:bodyPr>
          <a:lstStyle/>
          <a:p>
            <a:pPr algn="ctr"/>
            <a:r>
              <a:rPr lang="fr-FR" sz="8000" dirty="0" err="1" smtClean="0"/>
              <a:t>Choose</a:t>
            </a:r>
            <a:r>
              <a:rPr lang="fr-FR" sz="8000" dirty="0" smtClean="0"/>
              <a:t> a training</a:t>
            </a:r>
            <a:endParaRPr lang="fr-FR" sz="8000" dirty="0"/>
          </a:p>
        </p:txBody>
      </p:sp>
    </p:spTree>
    <p:extLst>
      <p:ext uri="{BB962C8B-B14F-4D97-AF65-F5344CB8AC3E}">
        <p14:creationId xmlns:p14="http://schemas.microsoft.com/office/powerpoint/2010/main" val="13670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664" y="333375"/>
            <a:ext cx="7200800" cy="946621"/>
          </a:xfrm>
        </p:spPr>
        <p:txBody>
          <a:bodyPr>
            <a:normAutofit/>
          </a:bodyPr>
          <a:lstStyle/>
          <a:p>
            <a:r>
              <a:rPr lang="en-GB" sz="2800" dirty="0" smtClean="0"/>
              <a:t>Advice </a:t>
            </a:r>
            <a:r>
              <a:rPr lang="en-GB" sz="2800" dirty="0"/>
              <a:t>and </a:t>
            </a:r>
            <a:r>
              <a:rPr lang="en-GB" sz="2800" dirty="0" smtClean="0"/>
              <a:t>resources in one unique location</a:t>
            </a:r>
            <a:endParaRPr lang="en-GB" sz="2800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3"/>
          </p:nvPr>
        </p:nvSpPr>
        <p:spPr>
          <a:xfrm>
            <a:off x="611560" y="5517232"/>
            <a:ext cx="7993261" cy="901617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4"/>
          </p:nvPr>
        </p:nvSpPr>
        <p:spPr>
          <a:xfrm>
            <a:off x="4860603" y="1622684"/>
            <a:ext cx="3759466" cy="1878324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GB" sz="3200" dirty="0">
                <a:solidFill>
                  <a:schemeClr val="tx2"/>
                </a:solidFill>
              </a:rPr>
              <a:t>Five themes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GB" sz="3200" dirty="0">
                <a:solidFill>
                  <a:schemeClr val="tx2"/>
                </a:solidFill>
              </a:rPr>
              <a:t>Three types of activity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42927"/>
            <a:ext cx="4750894" cy="387430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657" y="3419494"/>
            <a:ext cx="821160" cy="190344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52" y="5521036"/>
            <a:ext cx="8753475" cy="120967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835696" y="5661248"/>
            <a:ext cx="7200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0933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664" y="333375"/>
            <a:ext cx="7416824" cy="1079401"/>
          </a:xfrm>
        </p:spPr>
        <p:txBody>
          <a:bodyPr>
            <a:normAutofit/>
          </a:bodyPr>
          <a:lstStyle/>
          <a:p>
            <a:r>
              <a:rPr lang="en-GB" sz="2800" dirty="0"/>
              <a:t>Advice and resources in one unique location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5197" y="2348880"/>
            <a:ext cx="8007615" cy="3816970"/>
          </a:xfrm>
        </p:spPr>
        <p:txBody>
          <a:bodyPr>
            <a:normAutofit/>
          </a:bodyPr>
          <a:lstStyle/>
          <a:p>
            <a:pPr lvl="1" indent="0">
              <a:spcBef>
                <a:spcPts val="1200"/>
              </a:spcBef>
              <a:buNone/>
            </a:pPr>
            <a:endParaRPr lang="fr-BE" sz="900" b="1" dirty="0"/>
          </a:p>
          <a:p>
            <a:pPr marL="0" lvl="0" indent="0">
              <a:lnSpc>
                <a:spcPct val="120000"/>
              </a:lnSpc>
              <a:buNone/>
            </a:pPr>
            <a:endParaRPr lang="fr-FR" sz="7200" b="1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3"/>
          </p:nvPr>
        </p:nvSpPr>
        <p:spPr>
          <a:xfrm>
            <a:off x="539552" y="1844825"/>
            <a:ext cx="7993261" cy="504056"/>
          </a:xfrm>
        </p:spPr>
        <p:txBody>
          <a:bodyPr/>
          <a:lstStyle/>
          <a:p>
            <a:r>
              <a:rPr lang="en-GB" dirty="0"/>
              <a:t>A welcoming </a:t>
            </a:r>
            <a:r>
              <a:rPr lang="en-GB" dirty="0" smtClean="0"/>
              <a:t>space</a:t>
            </a:r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564904"/>
            <a:ext cx="5638416" cy="375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664" y="333375"/>
            <a:ext cx="7416824" cy="1079401"/>
          </a:xfrm>
        </p:spPr>
        <p:txBody>
          <a:bodyPr>
            <a:normAutofit/>
          </a:bodyPr>
          <a:lstStyle/>
          <a:p>
            <a:r>
              <a:rPr lang="en-GB" sz="2800" dirty="0"/>
              <a:t>Advice and resources in one unique location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5197" y="2348880"/>
            <a:ext cx="8007615" cy="3816970"/>
          </a:xfrm>
        </p:spPr>
        <p:txBody>
          <a:bodyPr>
            <a:normAutofit/>
          </a:bodyPr>
          <a:lstStyle/>
          <a:p>
            <a:pPr lvl="1" indent="0">
              <a:spcBef>
                <a:spcPts val="1200"/>
              </a:spcBef>
              <a:buNone/>
            </a:pPr>
            <a:endParaRPr lang="fr-BE" sz="900" b="1" dirty="0"/>
          </a:p>
          <a:p>
            <a:pPr marL="0" lvl="0" indent="0">
              <a:lnSpc>
                <a:spcPct val="120000"/>
              </a:lnSpc>
              <a:buNone/>
            </a:pPr>
            <a:endParaRPr lang="fr-FR" sz="7200" b="1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3"/>
          </p:nvPr>
        </p:nvSpPr>
        <p:spPr>
          <a:xfrm>
            <a:off x="539552" y="1844825"/>
            <a:ext cx="7993261" cy="504056"/>
          </a:xfrm>
        </p:spPr>
        <p:txBody>
          <a:bodyPr/>
          <a:lstStyle/>
          <a:p>
            <a:r>
              <a:rPr lang="en-GB" dirty="0" smtClean="0"/>
              <a:t>Free access to an autonomous research </a:t>
            </a:r>
            <a:r>
              <a:rPr lang="en-GB" dirty="0"/>
              <a:t>space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564904"/>
            <a:ext cx="5580112" cy="372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2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664" y="333375"/>
            <a:ext cx="7416824" cy="1079401"/>
          </a:xfrm>
        </p:spPr>
        <p:txBody>
          <a:bodyPr>
            <a:normAutofit/>
          </a:bodyPr>
          <a:lstStyle/>
          <a:p>
            <a:r>
              <a:rPr lang="en-GB" sz="2800" dirty="0"/>
              <a:t>Advice and resources in one unique location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5197" y="2348880"/>
            <a:ext cx="8007615" cy="3816970"/>
          </a:xfrm>
        </p:spPr>
        <p:txBody>
          <a:bodyPr>
            <a:normAutofit/>
          </a:bodyPr>
          <a:lstStyle/>
          <a:p>
            <a:pPr lvl="1" indent="0">
              <a:spcBef>
                <a:spcPts val="1200"/>
              </a:spcBef>
              <a:buNone/>
            </a:pPr>
            <a:endParaRPr lang="fr-BE" sz="900" b="1" dirty="0"/>
          </a:p>
          <a:p>
            <a:pPr marL="0" lvl="0" indent="0">
              <a:lnSpc>
                <a:spcPct val="120000"/>
              </a:lnSpc>
              <a:buNone/>
            </a:pPr>
            <a:endParaRPr lang="fr-FR" sz="7200" b="1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3"/>
          </p:nvPr>
        </p:nvSpPr>
        <p:spPr>
          <a:xfrm>
            <a:off x="539552" y="1844825"/>
            <a:ext cx="7993261" cy="504056"/>
          </a:xfrm>
        </p:spPr>
        <p:txBody>
          <a:bodyPr/>
          <a:lstStyle/>
          <a:p>
            <a:r>
              <a:rPr lang="en-GB" dirty="0"/>
              <a:t>The careers wall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492896"/>
            <a:ext cx="5796136" cy="386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9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664" y="333375"/>
            <a:ext cx="7416824" cy="1079401"/>
          </a:xfrm>
        </p:spPr>
        <p:txBody>
          <a:bodyPr>
            <a:normAutofit/>
          </a:bodyPr>
          <a:lstStyle/>
          <a:p>
            <a:r>
              <a:rPr lang="en-GB" sz="2800" dirty="0"/>
              <a:t>Advice and resources in one unique location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5197" y="2348880"/>
            <a:ext cx="8007615" cy="3816970"/>
          </a:xfrm>
        </p:spPr>
        <p:txBody>
          <a:bodyPr>
            <a:normAutofit/>
          </a:bodyPr>
          <a:lstStyle/>
          <a:p>
            <a:pPr lvl="1" indent="0">
              <a:spcBef>
                <a:spcPts val="1200"/>
              </a:spcBef>
              <a:buNone/>
            </a:pPr>
            <a:endParaRPr lang="fr-BE" sz="900" b="1" dirty="0"/>
          </a:p>
          <a:p>
            <a:pPr marL="0" lvl="0" indent="0">
              <a:lnSpc>
                <a:spcPct val="120000"/>
              </a:lnSpc>
              <a:buNone/>
            </a:pPr>
            <a:endParaRPr lang="fr-FR" sz="7200" b="1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3"/>
          </p:nvPr>
        </p:nvSpPr>
        <p:spPr>
          <a:xfrm>
            <a:off x="539552" y="1844825"/>
            <a:ext cx="7993261" cy="504056"/>
          </a:xfrm>
        </p:spPr>
        <p:txBody>
          <a:bodyPr/>
          <a:lstStyle/>
          <a:p>
            <a:r>
              <a:rPr lang="en-GB" dirty="0" smtClean="0"/>
              <a:t>Documentation </a:t>
            </a:r>
            <a:r>
              <a:rPr lang="en-GB" dirty="0"/>
              <a:t>area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517554"/>
            <a:ext cx="5544616" cy="392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3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664" y="333375"/>
            <a:ext cx="7416824" cy="1079401"/>
          </a:xfrm>
        </p:spPr>
        <p:txBody>
          <a:bodyPr>
            <a:normAutofit/>
          </a:bodyPr>
          <a:lstStyle/>
          <a:p>
            <a:r>
              <a:rPr lang="en-GB" sz="2800" dirty="0"/>
              <a:t>Advice and resources in one unique location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5197" y="2348880"/>
            <a:ext cx="8007615" cy="3816970"/>
          </a:xfrm>
        </p:spPr>
        <p:txBody>
          <a:bodyPr>
            <a:normAutofit/>
          </a:bodyPr>
          <a:lstStyle/>
          <a:p>
            <a:pPr lvl="1" indent="0">
              <a:spcBef>
                <a:spcPts val="1200"/>
              </a:spcBef>
              <a:buNone/>
            </a:pPr>
            <a:endParaRPr lang="fr-BE" sz="900" b="1" dirty="0"/>
          </a:p>
          <a:p>
            <a:pPr marL="0" lvl="0" indent="0">
              <a:lnSpc>
                <a:spcPct val="120000"/>
              </a:lnSpc>
              <a:buNone/>
            </a:pPr>
            <a:endParaRPr lang="fr-FR" sz="7200" b="1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3"/>
          </p:nvPr>
        </p:nvSpPr>
        <p:spPr>
          <a:xfrm>
            <a:off x="539552" y="1844825"/>
            <a:ext cx="7993261" cy="504056"/>
          </a:xfrm>
        </p:spPr>
        <p:txBody>
          <a:bodyPr/>
          <a:lstStyle/>
          <a:p>
            <a:r>
              <a:rPr lang="en-GB" sz="2400" dirty="0"/>
              <a:t>Large room for events or hosting groups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158" y="2708920"/>
            <a:ext cx="5004048" cy="354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664" y="333375"/>
            <a:ext cx="7416824" cy="1079401"/>
          </a:xfrm>
        </p:spPr>
        <p:txBody>
          <a:bodyPr>
            <a:normAutofit/>
          </a:bodyPr>
          <a:lstStyle/>
          <a:p>
            <a:r>
              <a:rPr lang="en-GB" sz="2800" dirty="0"/>
              <a:t>Advice and resources in one unique location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5197" y="2348880"/>
            <a:ext cx="8007615" cy="3816970"/>
          </a:xfrm>
        </p:spPr>
        <p:txBody>
          <a:bodyPr>
            <a:normAutofit/>
          </a:bodyPr>
          <a:lstStyle/>
          <a:p>
            <a:pPr lvl="1" indent="0">
              <a:spcBef>
                <a:spcPts val="1200"/>
              </a:spcBef>
              <a:buNone/>
            </a:pPr>
            <a:endParaRPr lang="fr-BE" sz="900" b="1" dirty="0"/>
          </a:p>
          <a:p>
            <a:pPr marL="0" lvl="0" indent="0">
              <a:lnSpc>
                <a:spcPct val="120000"/>
              </a:lnSpc>
              <a:buNone/>
            </a:pPr>
            <a:endParaRPr lang="fr-FR" sz="7200" b="1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3"/>
          </p:nvPr>
        </p:nvSpPr>
        <p:spPr>
          <a:xfrm>
            <a:off x="539552" y="1844825"/>
            <a:ext cx="7993261" cy="504056"/>
          </a:xfrm>
        </p:spPr>
        <p:txBody>
          <a:bodyPr/>
          <a:lstStyle/>
          <a:p>
            <a:r>
              <a:rPr lang="en-GB" sz="2400" dirty="0" smtClean="0"/>
              <a:t>Area </a:t>
            </a:r>
            <a:r>
              <a:rPr lang="en-GB" sz="2400" dirty="0"/>
              <a:t>for personalized advice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1" y="2426635"/>
            <a:ext cx="5256000" cy="39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5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7073" y="207462"/>
            <a:ext cx="7532334" cy="784830"/>
          </a:xfrm>
        </p:spPr>
        <p:txBody>
          <a:bodyPr>
            <a:normAutofit fontScale="90000"/>
          </a:bodyPr>
          <a:lstStyle/>
          <a:p>
            <a:r>
              <a:rPr lang="en-GB" b="0" dirty="0"/>
              <a:t/>
            </a:r>
            <a:br>
              <a:rPr lang="en-GB" b="0" dirty="0"/>
            </a:br>
            <a:r>
              <a:rPr lang="en-GB" sz="3100" dirty="0"/>
              <a:t>Virtual tour of the CDM through the website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686" y="1064892"/>
            <a:ext cx="4281314" cy="367430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987" y="3668612"/>
            <a:ext cx="3577697" cy="312632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594541" y="4876806"/>
            <a:ext cx="129277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100" dirty="0"/>
              <a:t>Move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151214" y="3368665"/>
            <a:ext cx="129277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100" dirty="0"/>
              <a:t>Set up as self-employed</a:t>
            </a:r>
          </a:p>
        </p:txBody>
      </p:sp>
      <p:pic>
        <p:nvPicPr>
          <p:cNvPr id="12" name="Espace réservé du contenu 1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1" y="1109378"/>
            <a:ext cx="3850250" cy="3746855"/>
          </a:xfrm>
        </p:spPr>
      </p:pic>
      <p:sp>
        <p:nvSpPr>
          <p:cNvPr id="5" name="ZoneTexte 4"/>
          <p:cNvSpPr txBox="1"/>
          <p:nvPr/>
        </p:nvSpPr>
        <p:spPr>
          <a:xfrm>
            <a:off x="290945" y="4964121"/>
            <a:ext cx="2984911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This new website includes information from the Dorifor and IMT-B sites. </a:t>
            </a:r>
          </a:p>
        </p:txBody>
      </p:sp>
    </p:spTree>
    <p:extLst>
      <p:ext uri="{BB962C8B-B14F-4D97-AF65-F5344CB8AC3E}">
        <p14:creationId xmlns:p14="http://schemas.microsoft.com/office/powerpoint/2010/main" val="73293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967142" y="615588"/>
            <a:ext cx="7153599" cy="432812"/>
          </a:xfrm>
        </p:spPr>
        <p:txBody>
          <a:bodyPr>
            <a:normAutofit fontScale="90000"/>
          </a:bodyPr>
          <a:lstStyle/>
          <a:p>
            <a:r>
              <a:rPr lang="en-GB" sz="2800" dirty="0"/>
              <a:t> </a:t>
            </a:r>
            <a:br>
              <a:rPr lang="en-GB" sz="2800" dirty="0"/>
            </a:br>
            <a:r>
              <a:rPr lang="en-GB" sz="2800" dirty="0"/>
              <a:t>            For more information, please contact...</a:t>
            </a:r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323528" y="1621299"/>
            <a:ext cx="7922895" cy="4832037"/>
          </a:xfrm>
        </p:spPr>
        <p:txBody>
          <a:bodyPr>
            <a:normAutofit/>
          </a:bodyPr>
          <a:lstStyle/>
          <a:p>
            <a:pPr marL="0" lvl="0" indent="0">
              <a:lnSpc>
                <a:spcPct val="120000"/>
              </a:lnSpc>
              <a:buNone/>
            </a:pPr>
            <a:r>
              <a:rPr lang="en-GB" sz="4600" b="1" dirty="0" err="1" smtClean="0">
                <a:solidFill>
                  <a:srgbClr val="002060"/>
                </a:solidFill>
              </a:rPr>
              <a:t>Cité</a:t>
            </a:r>
            <a:r>
              <a:rPr lang="en-GB" sz="4600" b="1" dirty="0" smtClean="0">
                <a:solidFill>
                  <a:srgbClr val="002060"/>
                </a:solidFill>
              </a:rPr>
              <a:t> </a:t>
            </a:r>
            <a:r>
              <a:rPr lang="en-GB" sz="4600" b="1" dirty="0">
                <a:solidFill>
                  <a:srgbClr val="002060"/>
                </a:solidFill>
              </a:rPr>
              <a:t>des </a:t>
            </a:r>
            <a:r>
              <a:rPr lang="en-GB" sz="4600" b="1" dirty="0" err="1">
                <a:solidFill>
                  <a:srgbClr val="002060"/>
                </a:solidFill>
              </a:rPr>
              <a:t>Métiers</a:t>
            </a:r>
            <a:r>
              <a:rPr lang="en-GB" sz="4600" b="1" dirty="0">
                <a:solidFill>
                  <a:srgbClr val="002060"/>
                </a:solidFill>
              </a:rPr>
              <a:t> </a:t>
            </a:r>
            <a:r>
              <a:rPr lang="en-GB" sz="4600" b="1" dirty="0" smtClean="0">
                <a:solidFill>
                  <a:srgbClr val="002060"/>
                </a:solidFill>
              </a:rPr>
              <a:t>Brussels</a:t>
            </a:r>
            <a:endParaRPr lang="en-GB" sz="4600" b="1" i="1" dirty="0" smtClean="0">
              <a:solidFill>
                <a:srgbClr val="002060"/>
              </a:solidFill>
            </a:endParaRPr>
          </a:p>
          <a:p>
            <a:pPr marL="457200" lvl="1" indent="0">
              <a:lnSpc>
                <a:spcPct val="120000"/>
              </a:lnSpc>
              <a:buNone/>
            </a:pPr>
            <a:r>
              <a:rPr lang="fr-BE" sz="4600" i="1" dirty="0" smtClean="0">
                <a:solidFill>
                  <a:srgbClr val="002060"/>
                </a:solidFill>
              </a:rPr>
              <a:t>Avenue de l’Astronomie 14,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fr-BE" sz="4600" i="1" dirty="0" smtClean="0">
                <a:solidFill>
                  <a:srgbClr val="002060"/>
                </a:solidFill>
              </a:rPr>
              <a:t>1210 Bruxelles 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fr-BE" sz="4600" i="1" dirty="0" smtClean="0">
                <a:solidFill>
                  <a:srgbClr val="002060"/>
                </a:solidFill>
              </a:rPr>
              <a:t>(Métro Madou)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GB" sz="3500" b="1" dirty="0">
                <a:solidFill>
                  <a:srgbClr val="002060"/>
                </a:solidFill>
                <a:hlinkClick r:id="rId3"/>
              </a:rPr>
              <a:t>www.citedesmetiers.brussels</a:t>
            </a:r>
            <a:endParaRPr lang="en-GB" sz="3500" b="1" dirty="0">
              <a:solidFill>
                <a:srgbClr val="002060"/>
              </a:solidFill>
            </a:endParaRPr>
          </a:p>
          <a:p>
            <a:pPr marL="457200" lvl="1" indent="0">
              <a:lnSpc>
                <a:spcPct val="120000"/>
              </a:lnSpc>
              <a:buNone/>
            </a:pPr>
            <a:endParaRPr lang="en-GB" sz="6400" i="1" dirty="0" smtClean="0"/>
          </a:p>
          <a:p>
            <a:pPr marL="0" indent="0">
              <a:buNone/>
            </a:pPr>
            <a:endParaRPr lang="fr-BE" sz="4000" i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0161" y="4361584"/>
            <a:ext cx="821160" cy="1903446"/>
          </a:xfrm>
          <a:prstGeom prst="rect">
            <a:avLst/>
          </a:prstGeom>
        </p:spPr>
      </p:pic>
      <p:sp>
        <p:nvSpPr>
          <p:cNvPr id="5" name="Espace réservé du contenu 4"/>
          <p:cNvSpPr txBox="1">
            <a:spLocks/>
          </p:cNvSpPr>
          <p:nvPr/>
        </p:nvSpPr>
        <p:spPr>
          <a:xfrm>
            <a:off x="209773" y="6007047"/>
            <a:ext cx="7200800" cy="85095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/>
              <a:buNone/>
            </a:pPr>
            <a:r>
              <a:rPr lang="en-GB" sz="20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Accessible from Monday to Friday from 9:30am to 4pm (except Thursday 1:30pm to 7pm)</a:t>
            </a:r>
            <a:endParaRPr lang="en-GB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09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15616" y="1988840"/>
            <a:ext cx="6840760" cy="2880320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sz="5400" dirty="0">
                <a:solidFill>
                  <a:srgbClr val="002060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33931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547664" y="1500445"/>
            <a:ext cx="2376264" cy="504056"/>
          </a:xfrm>
        </p:spPr>
        <p:txBody>
          <a:bodyPr>
            <a:noAutofit/>
          </a:bodyPr>
          <a:lstStyle/>
          <a:p>
            <a:r>
              <a:rPr lang="fr-FR" sz="3600" b="1" dirty="0" smtClean="0"/>
              <a:t>Program : </a:t>
            </a:r>
            <a:endParaRPr lang="fr-FR" sz="3600" b="1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>
          <a:xfrm>
            <a:off x="1331640" y="2204864"/>
            <a:ext cx="6552728" cy="2880320"/>
          </a:xfrm>
        </p:spPr>
        <p:txBody>
          <a:bodyPr>
            <a:normAutofit/>
          </a:bodyPr>
          <a:lstStyle/>
          <a:p>
            <a:pPr lvl="0" algn="just" defTabSz="45720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  <a:buSzPct val="120000"/>
            </a:pPr>
            <a:endParaRPr lang="fr-BE" sz="2800" dirty="0" smtClean="0">
              <a:solidFill>
                <a:srgbClr val="0070C0"/>
              </a:solidFill>
              <a:latin typeface="Arial" panose="020B0604020202020204" pitchFamily="34" charset="0"/>
              <a:ea typeface="ヒラギノ角ゴ Pro W3" pitchFamily="120" charset="-128"/>
              <a:cs typeface="Arial" panose="020B0604020202020204" pitchFamily="34" charset="0"/>
            </a:endParaRPr>
          </a:p>
          <a:p>
            <a:pPr lvl="0" algn="ctr" defTabSz="45720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  <a:buSzPct val="120000"/>
            </a:pPr>
            <a:r>
              <a:rPr lang="fr-BE" sz="2800" dirty="0" err="1">
                <a:solidFill>
                  <a:srgbClr val="0070C0"/>
                </a:solidFill>
                <a:latin typeface="Arial" panose="020B0604020202020204" pitchFamily="34" charset="0"/>
                <a:ea typeface="ヒラギノ角ゴ Pro W3" pitchFamily="120" charset="-128"/>
                <a:cs typeface="Arial" panose="020B0604020202020204" pitchFamily="34" charset="0"/>
              </a:rPr>
              <a:t>I</a:t>
            </a:r>
            <a:r>
              <a:rPr lang="fr-BE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ヒラギノ角ゴ Pro W3" pitchFamily="120" charset="-128"/>
                <a:cs typeface="Arial" panose="020B0604020202020204" pitchFamily="34" charset="0"/>
              </a:rPr>
              <a:t>nform</a:t>
            </a:r>
            <a:r>
              <a:rPr lang="fr-BE" sz="2800" dirty="0" smtClean="0">
                <a:solidFill>
                  <a:srgbClr val="0070C0"/>
                </a:solidFill>
                <a:latin typeface="Arial" panose="020B0604020202020204" pitchFamily="34" charset="0"/>
                <a:ea typeface="ヒラギノ角ゴ Pro W3" pitchFamily="120" charset="-128"/>
                <a:cs typeface="Arial" panose="020B0604020202020204" pitchFamily="34" charset="0"/>
              </a:rPr>
              <a:t> the public about professions and training </a:t>
            </a:r>
            <a:r>
              <a:rPr lang="fr-BE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ヒラギノ角ゴ Pro W3" pitchFamily="120" charset="-128"/>
                <a:cs typeface="Arial" panose="020B0604020202020204" pitchFamily="34" charset="0"/>
              </a:rPr>
              <a:t>opportunities</a:t>
            </a:r>
            <a:endParaRPr lang="fr-BE" sz="2800" u="sng" dirty="0">
              <a:solidFill>
                <a:srgbClr val="0070C0"/>
              </a:solidFill>
              <a:latin typeface="Arial" panose="020B0604020202020204" pitchFamily="34" charset="0"/>
              <a:ea typeface="ヒラギノ角ゴ Pro W3" pitchFamily="12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06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648" y="404664"/>
            <a:ext cx="7416824" cy="1079401"/>
          </a:xfrm>
        </p:spPr>
        <p:txBody>
          <a:bodyPr>
            <a:normAutofit/>
          </a:bodyPr>
          <a:lstStyle/>
          <a:p>
            <a:pPr algn="ctr"/>
            <a:r>
              <a:rPr lang="fr-FR" sz="3600" dirty="0" err="1" smtClean="0"/>
              <a:t>My</a:t>
            </a:r>
            <a:r>
              <a:rPr lang="fr-FR" sz="3600" dirty="0"/>
              <a:t> </a:t>
            </a:r>
            <a:r>
              <a:rPr lang="fr-FR" sz="3600" dirty="0" err="1" smtClean="0"/>
              <a:t>professional</a:t>
            </a:r>
            <a:r>
              <a:rPr lang="fr-FR" sz="3600" dirty="0" smtClean="0"/>
              <a:t> goal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graphicFrame>
        <p:nvGraphicFramePr>
          <p:cNvPr id="8" name="Diagramme 7"/>
          <p:cNvGraphicFramePr/>
          <p:nvPr>
            <p:extLst>
              <p:ext uri="{D42A27DB-BD31-4B8C-83A1-F6EECF244321}">
                <p14:modId xmlns:p14="http://schemas.microsoft.com/office/powerpoint/2010/main" val="2481607748"/>
              </p:ext>
            </p:extLst>
          </p:nvPr>
        </p:nvGraphicFramePr>
        <p:xfrm>
          <a:off x="1403648" y="1628800"/>
          <a:ext cx="6334493" cy="5013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1522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DA6B317-C4D5-4417-9B44-46A6D1B83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844034F-2D8B-4485-BFF3-CDAC3AE407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7D74EAC-3995-4604-A96D-EFFDEFC86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3FE984B-D81C-49A4-8459-E388CC6C98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CBEC038-E160-4A91-BEA1-FDD75D15C3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ED2D8F2-D5B8-4E98-BAA9-07E4577CF4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A0A67A1-482E-41EE-BB19-9CF195DED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135B155-D3F4-4835-98F0-DD2C725E56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5F12F13-0A21-4C17-9664-7944130441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441B6DA-CEAC-4450-AA22-F84F637CDC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1C74FD8-CF84-406F-AB08-208DFA3680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lvl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grpSp>
        <p:nvGrpSpPr>
          <p:cNvPr id="5" name="Groupe 4"/>
          <p:cNvGrpSpPr>
            <a:grpSpLocks noChangeAspect="1"/>
          </p:cNvGrpSpPr>
          <p:nvPr/>
        </p:nvGrpSpPr>
        <p:grpSpPr>
          <a:xfrm>
            <a:off x="2928787" y="2492896"/>
            <a:ext cx="3528392" cy="3528392"/>
            <a:chOff x="2182924" y="-71673"/>
            <a:chExt cx="1560718" cy="1560718"/>
          </a:xfrm>
        </p:grpSpPr>
        <p:sp>
          <p:nvSpPr>
            <p:cNvPr id="6" name="Ellipse 5"/>
            <p:cNvSpPr/>
            <p:nvPr/>
          </p:nvSpPr>
          <p:spPr>
            <a:xfrm>
              <a:off x="2182924" y="-71673"/>
              <a:ext cx="1560718" cy="1560718"/>
            </a:xfrm>
            <a:prstGeom prst="ellipse">
              <a:avLst/>
            </a:prstGeom>
            <a:solidFill>
              <a:srgbClr val="ED7D31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" name="Ellipse 4"/>
            <p:cNvSpPr txBox="1"/>
            <p:nvPr/>
          </p:nvSpPr>
          <p:spPr>
            <a:xfrm>
              <a:off x="2411486" y="248892"/>
              <a:ext cx="1103594" cy="7732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1">
              <a:sp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400" b="1" kern="120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400" b="1" kern="1200" dirty="0" err="1" smtClean="0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What</a:t>
              </a:r>
              <a:r>
                <a:rPr lang="fr-BE" sz="2400" b="1" kern="120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profession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400" b="1" kern="120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do I </a:t>
              </a:r>
              <a:r>
                <a:rPr lang="fr-BE" sz="2400" b="1" kern="1200" dirty="0" err="1" smtClean="0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want</a:t>
              </a:r>
              <a:r>
                <a:rPr lang="fr-BE" sz="2400" b="1" kern="120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to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400" b="1" kern="120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fr-BE" sz="2400" b="1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practice </a:t>
              </a:r>
              <a:r>
                <a:rPr lang="fr-BE" sz="2400" b="1" kern="120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lang="fr-BE" sz="2400" b="1" kern="1200" dirty="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155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6985148" cy="1079401"/>
          </a:xfrm>
        </p:spPr>
        <p:txBody>
          <a:bodyPr>
            <a:normAutofit/>
          </a:bodyPr>
          <a:lstStyle/>
          <a:p>
            <a:pPr algn="ctr"/>
            <a:r>
              <a:rPr lang="fr-FR" sz="3600" dirty="0" smtClean="0"/>
              <a:t>Information about professions:</a:t>
            </a:r>
            <a:br>
              <a:rPr lang="fr-FR" sz="3600" dirty="0" smtClean="0"/>
            </a:br>
            <a:r>
              <a:rPr lang="fr-BE" sz="2400" dirty="0" smtClean="0">
                <a:hlinkClick r:id="rId3"/>
              </a:rPr>
              <a:t>www.citedesmetiers.brussels/fr-BE/Chercher</a:t>
            </a:r>
            <a:r>
              <a:rPr lang="fr-BE" sz="2400" dirty="0">
                <a:hlinkClick r:id="rId3"/>
              </a:rPr>
              <a:t>/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t="21339"/>
          <a:stretch/>
        </p:blipFill>
        <p:spPr>
          <a:xfrm>
            <a:off x="467544" y="2924944"/>
            <a:ext cx="8007423" cy="33663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6536" y="1828800"/>
            <a:ext cx="8424936" cy="880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 err="1" smtClean="0">
                <a:solidFill>
                  <a:srgbClr val="0070C0"/>
                </a:solidFill>
              </a:rPr>
              <a:t>Several</a:t>
            </a:r>
            <a:r>
              <a:rPr lang="fr-BE" sz="2800" dirty="0" smtClean="0">
                <a:solidFill>
                  <a:srgbClr val="0070C0"/>
                </a:solidFill>
              </a:rPr>
              <a:t> </a:t>
            </a:r>
            <a:r>
              <a:rPr lang="fr-BE" sz="2800" dirty="0" err="1" smtClean="0">
                <a:solidFill>
                  <a:srgbClr val="0070C0"/>
                </a:solidFill>
              </a:rPr>
              <a:t>approaches</a:t>
            </a:r>
            <a:r>
              <a:rPr lang="fr-BE" sz="2800" dirty="0" smtClean="0">
                <a:solidFill>
                  <a:srgbClr val="0070C0"/>
                </a:solidFill>
              </a:rPr>
              <a:t> to </a:t>
            </a:r>
            <a:r>
              <a:rPr lang="fr-BE" sz="2800" dirty="0" err="1" smtClean="0">
                <a:solidFill>
                  <a:srgbClr val="0070C0"/>
                </a:solidFill>
              </a:rPr>
              <a:t>find</a:t>
            </a:r>
            <a:r>
              <a:rPr lang="fr-BE" sz="2800" dirty="0" smtClean="0">
                <a:solidFill>
                  <a:srgbClr val="0070C0"/>
                </a:solidFill>
              </a:rPr>
              <a:t> a profession</a:t>
            </a:r>
          </a:p>
          <a:p>
            <a:pPr algn="ctr"/>
            <a:r>
              <a:rPr lang="fr-BE" sz="2800" dirty="0" err="1" smtClean="0">
                <a:solidFill>
                  <a:srgbClr val="0070C0"/>
                </a:solidFill>
              </a:rPr>
              <a:t>that</a:t>
            </a:r>
            <a:r>
              <a:rPr lang="fr-BE" sz="2800" dirty="0" smtClean="0">
                <a:solidFill>
                  <a:srgbClr val="0070C0"/>
                </a:solidFill>
              </a:rPr>
              <a:t> </a:t>
            </a:r>
            <a:r>
              <a:rPr lang="fr-BE" sz="2800" dirty="0" err="1" smtClean="0">
                <a:solidFill>
                  <a:srgbClr val="0070C0"/>
                </a:solidFill>
              </a:rPr>
              <a:t>suits</a:t>
            </a:r>
            <a:r>
              <a:rPr lang="fr-BE" sz="2800" dirty="0" smtClean="0">
                <a:solidFill>
                  <a:srgbClr val="0070C0"/>
                </a:solidFill>
              </a:rPr>
              <a:t> </a:t>
            </a:r>
            <a:r>
              <a:rPr lang="fr-BE" sz="2800" dirty="0" err="1" smtClean="0">
                <a:solidFill>
                  <a:srgbClr val="0070C0"/>
                </a:solidFill>
              </a:rPr>
              <a:t>you</a:t>
            </a:r>
            <a:r>
              <a:rPr lang="fr-BE" sz="2800" dirty="0" smtClean="0">
                <a:solidFill>
                  <a:srgbClr val="0070C0"/>
                </a:solidFill>
              </a:rPr>
              <a:t> best</a:t>
            </a:r>
            <a:endParaRPr lang="fr-BE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78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grpSp>
        <p:nvGrpSpPr>
          <p:cNvPr id="8" name="Groupe 7"/>
          <p:cNvGrpSpPr/>
          <p:nvPr/>
        </p:nvGrpSpPr>
        <p:grpSpPr>
          <a:xfrm>
            <a:off x="3059832" y="2204864"/>
            <a:ext cx="4032448" cy="3960986"/>
            <a:chOff x="4166993" y="1290993"/>
            <a:chExt cx="1560718" cy="1560718"/>
          </a:xfrm>
        </p:grpSpPr>
        <p:sp>
          <p:nvSpPr>
            <p:cNvPr id="9" name="Ellipse 8"/>
            <p:cNvSpPr/>
            <p:nvPr/>
          </p:nvSpPr>
          <p:spPr>
            <a:xfrm>
              <a:off x="4166993" y="1290993"/>
              <a:ext cx="1560718" cy="1560718"/>
            </a:xfrm>
            <a:prstGeom prst="ellipse">
              <a:avLst/>
            </a:prstGeom>
            <a:solidFill>
              <a:srgbClr val="A5A5A5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0" name="Ellipse 4"/>
            <p:cNvSpPr txBox="1"/>
            <p:nvPr/>
          </p:nvSpPr>
          <p:spPr>
            <a:xfrm>
              <a:off x="4333819" y="1457912"/>
              <a:ext cx="1103594" cy="11035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400" b="1" kern="120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</a:t>
              </a:r>
            </a:p>
            <a:p>
              <a:pPr lvl="0"/>
              <a:r>
                <a:rPr lang="fr-BE" sz="2400" b="1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to </a:t>
              </a:r>
              <a:r>
                <a:rPr lang="fr-BE" sz="2400" b="1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achieve</a:t>
              </a:r>
              <a:r>
                <a:rPr lang="fr-BE" sz="2400" b="1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BE" sz="2400" b="1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</a:t>
              </a:r>
              <a:r>
                <a:rPr lang="fr-BE" sz="2400" b="1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427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5" y="1465094"/>
            <a:ext cx="6087107" cy="5315995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1259632" y="260648"/>
            <a:ext cx="7776864" cy="10794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 smtClean="0"/>
              <a:t>Information on trainings:</a:t>
            </a:r>
            <a:br>
              <a:rPr lang="fr-FR" sz="3600" dirty="0" smtClean="0"/>
            </a:br>
            <a:r>
              <a:rPr lang="fr-FR" sz="2800" dirty="0" smtClean="0">
                <a:hlinkClick r:id="rId4"/>
              </a:rPr>
              <a:t>www.dorifor.be</a:t>
            </a:r>
            <a:endParaRPr lang="fr-FR" sz="2800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4340133"/>
            <a:ext cx="1691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err="1" smtClean="0">
                <a:solidFill>
                  <a:srgbClr val="FF0000"/>
                </a:solidFill>
              </a:rPr>
              <a:t>Calendar</a:t>
            </a:r>
            <a:r>
              <a:rPr lang="fr-BE" sz="1200" dirty="0" smtClean="0">
                <a:solidFill>
                  <a:srgbClr val="FF0000"/>
                </a:solidFill>
              </a:rPr>
              <a:t> workshops and </a:t>
            </a:r>
            <a:r>
              <a:rPr lang="fr-BE" sz="1200" dirty="0" err="1" smtClean="0">
                <a:solidFill>
                  <a:srgbClr val="FF0000"/>
                </a:solidFill>
              </a:rPr>
              <a:t>infosessions</a:t>
            </a:r>
            <a:endParaRPr lang="fr-BE" sz="1200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522848" y="4139111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dirty="0" smtClean="0">
                <a:solidFill>
                  <a:srgbClr val="FF0000"/>
                </a:solidFill>
              </a:rPr>
              <a:t>FAQ</a:t>
            </a:r>
            <a:endParaRPr lang="fr-BE" sz="1200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524328" y="4913938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err="1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Search</a:t>
            </a:r>
            <a:r>
              <a:rPr lang="fr-BE" sz="1200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by training </a:t>
            </a:r>
            <a:r>
              <a:rPr lang="fr-BE" sz="1200" dirty="0" err="1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name</a:t>
            </a:r>
            <a:endParaRPr lang="fr-BE" sz="12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538339" y="1345604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err="1" smtClean="0">
                <a:solidFill>
                  <a:srgbClr val="FF0000"/>
                </a:solidFill>
              </a:rPr>
              <a:t>Create</a:t>
            </a:r>
            <a:r>
              <a:rPr lang="fr-BE" sz="1200" dirty="0" smtClean="0">
                <a:solidFill>
                  <a:srgbClr val="FF0000"/>
                </a:solidFill>
              </a:rPr>
              <a:t> an </a:t>
            </a:r>
            <a:r>
              <a:rPr lang="fr-BE" sz="1200" dirty="0" err="1" smtClean="0">
                <a:solidFill>
                  <a:srgbClr val="FF0000"/>
                </a:solidFill>
              </a:rPr>
              <a:t>account</a:t>
            </a:r>
            <a:r>
              <a:rPr lang="fr-BE" sz="1200" dirty="0" smtClean="0">
                <a:solidFill>
                  <a:srgbClr val="FF0000"/>
                </a:solidFill>
              </a:rPr>
              <a:t> to get all the notifications</a:t>
            </a:r>
            <a:endParaRPr lang="fr-BE" sz="1200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524328" y="551252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err="1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Search</a:t>
            </a:r>
            <a:r>
              <a:rPr lang="fr-BE" sz="1200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by </a:t>
            </a:r>
            <a:r>
              <a:rPr lang="fr-BE" sz="1200" dirty="0" err="1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field</a:t>
            </a:r>
            <a:r>
              <a:rPr lang="fr-BE" sz="1200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of </a:t>
            </a:r>
            <a:r>
              <a:rPr lang="fr-BE" sz="1200" dirty="0" err="1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activity</a:t>
            </a:r>
            <a:endParaRPr lang="fr-BE" sz="12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Ellipse 11"/>
          <p:cNvSpPr/>
          <p:nvPr/>
        </p:nvSpPr>
        <p:spPr bwMode="auto">
          <a:xfrm>
            <a:off x="6804248" y="1262412"/>
            <a:ext cx="720080" cy="504056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5652120" y="3356992"/>
            <a:ext cx="864096" cy="576064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165406" y="3846092"/>
            <a:ext cx="1997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>
                <a:solidFill>
                  <a:srgbClr val="FF0000"/>
                </a:solidFill>
              </a:rPr>
              <a:t>If </a:t>
            </a:r>
            <a:r>
              <a:rPr lang="fr-BE" sz="1200" dirty="0" err="1" smtClean="0">
                <a:solidFill>
                  <a:srgbClr val="FF0000"/>
                </a:solidFill>
              </a:rPr>
              <a:t>you</a:t>
            </a:r>
            <a:r>
              <a:rPr lang="fr-BE" sz="1200" dirty="0" smtClean="0">
                <a:solidFill>
                  <a:srgbClr val="FF0000"/>
                </a:solidFill>
              </a:rPr>
              <a:t> have </a:t>
            </a:r>
            <a:r>
              <a:rPr lang="fr-BE" sz="1200" dirty="0" err="1" smtClean="0">
                <a:solidFill>
                  <a:srgbClr val="FF0000"/>
                </a:solidFill>
              </a:rPr>
              <a:t>experience</a:t>
            </a:r>
            <a:endParaRPr lang="fr-BE" sz="1200" dirty="0">
              <a:solidFill>
                <a:srgbClr val="FF0000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1475655" y="4365104"/>
            <a:ext cx="1405658" cy="50405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ln>
                <a:solidFill>
                  <a:srgbClr val="FFC000"/>
                </a:solidFill>
              </a:ln>
              <a:noFill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4571999" y="4340133"/>
            <a:ext cx="1135063" cy="38501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Ellipse 14"/>
          <p:cNvSpPr/>
          <p:nvPr/>
        </p:nvSpPr>
        <p:spPr>
          <a:xfrm>
            <a:off x="6180599" y="4988333"/>
            <a:ext cx="1055697" cy="31287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Ellipse 15"/>
          <p:cNvSpPr/>
          <p:nvPr/>
        </p:nvSpPr>
        <p:spPr>
          <a:xfrm>
            <a:off x="6012160" y="5330013"/>
            <a:ext cx="1512167" cy="79633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6029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grpSp>
        <p:nvGrpSpPr>
          <p:cNvPr id="7" name="Groupe 6"/>
          <p:cNvGrpSpPr/>
          <p:nvPr/>
        </p:nvGrpSpPr>
        <p:grpSpPr>
          <a:xfrm>
            <a:off x="2987824" y="2348880"/>
            <a:ext cx="3528392" cy="3600400"/>
            <a:chOff x="3506481" y="3449106"/>
            <a:chExt cx="1560718" cy="1560718"/>
          </a:xfrm>
        </p:grpSpPr>
        <p:sp>
          <p:nvSpPr>
            <p:cNvPr id="8" name="Ellipse 7"/>
            <p:cNvSpPr/>
            <p:nvPr/>
          </p:nvSpPr>
          <p:spPr>
            <a:xfrm>
              <a:off x="3506481" y="3449106"/>
              <a:ext cx="1560718" cy="1560718"/>
            </a:xfrm>
            <a:prstGeom prst="ellipse">
              <a:avLst/>
            </a:prstGeom>
            <a:solidFill>
              <a:srgbClr val="FFC000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9" name="Ellipse 4"/>
            <p:cNvSpPr txBox="1"/>
            <p:nvPr/>
          </p:nvSpPr>
          <p:spPr>
            <a:xfrm>
              <a:off x="3735043" y="3677668"/>
              <a:ext cx="1103594" cy="11035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400" b="1" kern="120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400" b="1" kern="120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How to </a:t>
              </a:r>
              <a:r>
                <a:rPr lang="fr-BE" sz="2400" b="1" kern="1200" dirty="0" err="1" smtClean="0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choose</a:t>
              </a:r>
              <a:endParaRPr lang="fr-BE" sz="2400" b="1" kern="1200" dirty="0" smtClean="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400" b="1" kern="120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the right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400" b="1" kern="120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training?</a:t>
              </a:r>
              <a:endParaRPr lang="fr-BE" sz="2400" b="1" kern="1200" dirty="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174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que vid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que titre presentation">
  <a:themeElements>
    <a:clrScheme name="couleurs_cité des métiers">
      <a:dk1>
        <a:srgbClr val="343535"/>
      </a:dk1>
      <a:lt1>
        <a:srgbClr val="FFFFFF"/>
      </a:lt1>
      <a:dk2>
        <a:srgbClr val="939399"/>
      </a:dk2>
      <a:lt2>
        <a:srgbClr val="B9B9BC"/>
      </a:lt2>
      <a:accent1>
        <a:srgbClr val="0A00BE"/>
      </a:accent1>
      <a:accent2>
        <a:srgbClr val="BB0000"/>
      </a:accent2>
      <a:accent3>
        <a:srgbClr val="FFF202"/>
      </a:accent3>
      <a:accent4>
        <a:srgbClr val="FF9200"/>
      </a:accent4>
      <a:accent5>
        <a:srgbClr val="8C23A0"/>
      </a:accent5>
      <a:accent6>
        <a:srgbClr val="00AA43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couleurs_cité des métiers">
      <a:dk1>
        <a:srgbClr val="343535"/>
      </a:dk1>
      <a:lt1>
        <a:srgbClr val="FFFFFF"/>
      </a:lt1>
      <a:dk2>
        <a:srgbClr val="939399"/>
      </a:dk2>
      <a:lt2>
        <a:srgbClr val="B9B9BC"/>
      </a:lt2>
      <a:accent1>
        <a:srgbClr val="0A00BE"/>
      </a:accent1>
      <a:accent2>
        <a:srgbClr val="BB0000"/>
      </a:accent2>
      <a:accent3>
        <a:srgbClr val="FFF202"/>
      </a:accent3>
      <a:accent4>
        <a:srgbClr val="FF9200"/>
      </a:accent4>
      <a:accent5>
        <a:srgbClr val="8C23A0"/>
      </a:accent5>
      <a:accent6>
        <a:srgbClr val="00AA43"/>
      </a:accent6>
      <a:hlink>
        <a:srgbClr val="FFFFFF"/>
      </a:hlink>
      <a:folHlink>
        <a:srgbClr val="FFFFFF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ception personnalisée">
  <a:themeElements>
    <a:clrScheme name="couleurs_cité des métiers">
      <a:dk1>
        <a:srgbClr val="343535"/>
      </a:dk1>
      <a:lt1>
        <a:srgbClr val="FFFFFF"/>
      </a:lt1>
      <a:dk2>
        <a:srgbClr val="939399"/>
      </a:dk2>
      <a:lt2>
        <a:srgbClr val="B9B9BC"/>
      </a:lt2>
      <a:accent1>
        <a:srgbClr val="0A00BE"/>
      </a:accent1>
      <a:accent2>
        <a:srgbClr val="BB0000"/>
      </a:accent2>
      <a:accent3>
        <a:srgbClr val="FFF202"/>
      </a:accent3>
      <a:accent4>
        <a:srgbClr val="FF9200"/>
      </a:accent4>
      <a:accent5>
        <a:srgbClr val="8C23A0"/>
      </a:accent5>
      <a:accent6>
        <a:srgbClr val="00AA43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asque_ bf-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3_BF">
      <a:majorFont>
        <a:latin typeface=""/>
        <a:ea typeface="ＭＳ Ｐゴシック"/>
        <a:cs typeface="ＭＳ Ｐゴシック"/>
      </a:majorFont>
      <a:minorFont>
        <a:latin typeface="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B0E76DCCD0B7429600DB2C201F2DF4" ma:contentTypeVersion="0" ma:contentTypeDescription="Crée un document." ma:contentTypeScope="" ma:versionID="3a9ade7e082f8205d6ba780b7a32120a">
  <xsd:schema xmlns:xsd="http://www.w3.org/2001/XMLSchema" xmlns:xs="http://www.w3.org/2001/XMLSchema" xmlns:p="http://schemas.microsoft.com/office/2006/metadata/properties" xmlns:ns2="cd607cb6-b8b1-4235-8021-c3a2ed617b98" targetNamespace="http://schemas.microsoft.com/office/2006/metadata/properties" ma:root="true" ma:fieldsID="c018eaaa5f9bf9bb3987bab09a27a732" ns2:_="">
    <xsd:import namespace="cd607cb6-b8b1-4235-8021-c3a2ed617b9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607cb6-b8b1-4235-8021-c3a2ed617b9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eur d’ID de document" ma:description="Valeur de l’ID de document affecté à cet élément." ma:internalName="_dlc_DocId" ma:readOnly="true">
      <xsd:simpleType>
        <xsd:restriction base="dms:Text"/>
      </xsd:simpleType>
    </xsd:element>
    <xsd:element name="_dlc_DocIdUrl" ma:index="9" nillable="true" ma:displayName="ID de document" ma:description="Lien permanent vers ce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d607cb6-b8b1-4235-8021-c3a2ed617b98">PJHAP6TCTRXR-1797567310-12555</_dlc_DocId>
    <_dlc_DocIdUrl xmlns="cd607cb6-b8b1-4235-8021-c3a2ed617b98">
      <Url>http://services.cdm-bp.brussels/_layouts/15/DocIdRedir.aspx?ID=PJHAP6TCTRXR-1797567310-12555</Url>
      <Description>PJHAP6TCTRXR-1797567310-12555</Description>
    </_dlc_DocIdUrl>
  </documentManagement>
</p:properties>
</file>

<file path=customXml/itemProps1.xml><?xml version="1.0" encoding="utf-8"?>
<ds:datastoreItem xmlns:ds="http://schemas.openxmlformats.org/officeDocument/2006/customXml" ds:itemID="{C1EE971C-4954-45B0-AEBF-7E2746ABA1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607cb6-b8b1-4235-8021-c3a2ed617b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FB2B3D0-3B08-47AD-A999-B80EECDCD746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2F6DF925-8735-420B-A2B9-2B5F1312752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1A5A1DD-5544-42D6-97CD-A2AA0DE5365F}">
  <ds:schemaRefs>
    <ds:schemaRef ds:uri="cd607cb6-b8b1-4235-8021-c3a2ed617b98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1986</TotalTime>
  <Words>694</Words>
  <Application>Microsoft Office PowerPoint</Application>
  <PresentationFormat>Affichage à l'écran (4:3)</PresentationFormat>
  <Paragraphs>169</Paragraphs>
  <Slides>29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29</vt:i4>
      </vt:variant>
    </vt:vector>
  </HeadingPairs>
  <TitlesOfParts>
    <vt:vector size="40" baseType="lpstr">
      <vt:lpstr>ＭＳ Ｐゴシック</vt:lpstr>
      <vt:lpstr>ＭＳ Ｐゴシック</vt:lpstr>
      <vt:lpstr>Arial</vt:lpstr>
      <vt:lpstr>Arial Rounded MT Bold</vt:lpstr>
      <vt:lpstr>Calibri</vt:lpstr>
      <vt:lpstr>ヒラギノ角ゴ Pro W3</vt:lpstr>
      <vt:lpstr>masque vide</vt:lpstr>
      <vt:lpstr>masque titre presentation</vt:lpstr>
      <vt:lpstr>Conception personnalisée</vt:lpstr>
      <vt:lpstr>1_Conception personnalisée</vt:lpstr>
      <vt:lpstr>masque_ bf-1</vt:lpstr>
      <vt:lpstr>Présentation PowerPoint</vt:lpstr>
      <vt:lpstr>Choose a training</vt:lpstr>
      <vt:lpstr>Program : </vt:lpstr>
      <vt:lpstr>My professional goal</vt:lpstr>
      <vt:lpstr>Présentation PowerPoint</vt:lpstr>
      <vt:lpstr>Information about professions: www.citedesmetiers.brussels/fr-BE/Chercher/</vt:lpstr>
      <vt:lpstr>Présentation PowerPoint</vt:lpstr>
      <vt:lpstr>Présentation PowerPoint</vt:lpstr>
      <vt:lpstr>Présentation PowerPoint</vt:lpstr>
      <vt:lpstr>Présentation PowerPoint</vt:lpstr>
      <vt:lpstr>Some criteria that can help me make my choice :</vt:lpstr>
      <vt:lpstr>Présentation PowerPoint</vt:lpstr>
      <vt:lpstr>Présentation PowerPoint</vt:lpstr>
      <vt:lpstr>Présentation PowerPoint</vt:lpstr>
      <vt:lpstr>Présentation PowerPoint</vt:lpstr>
      <vt:lpstr>Pathway to training</vt:lpstr>
      <vt:lpstr>Skills Profile Tool for Third Country Nationals https://ec.europa.eu/migrantskills/#/ </vt:lpstr>
      <vt:lpstr>How do I keep informed?</vt:lpstr>
      <vt:lpstr>Welcome to the Cité des métiers !</vt:lpstr>
      <vt:lpstr>Advice and resources in one unique location</vt:lpstr>
      <vt:lpstr>Advice and resources in one unique location</vt:lpstr>
      <vt:lpstr>Advice and resources in one unique location</vt:lpstr>
      <vt:lpstr>Advice and resources in one unique location</vt:lpstr>
      <vt:lpstr>Advice and resources in one unique location</vt:lpstr>
      <vt:lpstr>Advice and resources in one unique location</vt:lpstr>
      <vt:lpstr>Advice and resources in one unique location</vt:lpstr>
      <vt:lpstr> Virtual tour of the CDM through the website</vt:lpstr>
      <vt:lpstr>              For more information, please contact...</vt:lpstr>
      <vt:lpstr> 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Najat Dardar</cp:lastModifiedBy>
  <cp:revision>240</cp:revision>
  <cp:lastPrinted>2018-03-19T12:59:50Z</cp:lastPrinted>
  <dcterms:created xsi:type="dcterms:W3CDTF">2017-09-21T15:42:59Z</dcterms:created>
  <dcterms:modified xsi:type="dcterms:W3CDTF">2020-03-02T16:53:55Z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0x01010038B0E76DCCD0B7429600DB2C201F2DF4</vt:lpwstr>
  </property>
  <property fmtid="{D5CDD505-2E9C-101B-9397-08002B2CF9AE}" pid="3" name="_dlc_DocIdItemGuid">
    <vt:lpwstr>ba107e3e-422a-45fd-a4f8-17126112bec6</vt:lpwstr>
  </property>
</Properties>
</file>